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3"/>
  </p:notesMasterIdLst>
  <p:handoutMasterIdLst>
    <p:handoutMasterId r:id="rId14"/>
  </p:handoutMasterIdLst>
  <p:sldIdLst>
    <p:sldId id="256" r:id="rId2"/>
    <p:sldId id="269" r:id="rId3"/>
    <p:sldId id="270" r:id="rId4"/>
    <p:sldId id="271" r:id="rId5"/>
    <p:sldId id="272" r:id="rId6"/>
    <p:sldId id="273" r:id="rId7"/>
    <p:sldId id="281" r:id="rId8"/>
    <p:sldId id="278" r:id="rId9"/>
    <p:sldId id="279" r:id="rId10"/>
    <p:sldId id="277"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Dean" initials="KD" lastIdx="2" clrIdx="0">
    <p:extLst>
      <p:ext uri="{19B8F6BF-5375-455C-9EA6-DF929625EA0E}">
        <p15:presenceInfo xmlns:p15="http://schemas.microsoft.com/office/powerpoint/2012/main" userId="c8756a9ec4d92b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858" y="72"/>
      </p:cViewPr>
      <p:guideLst/>
    </p:cSldViewPr>
  </p:slideViewPr>
  <p:notesTextViewPr>
    <p:cViewPr>
      <p:scale>
        <a:sx n="3" d="2"/>
        <a:sy n="3" d="2"/>
      </p:scale>
      <p:origin x="0" y="0"/>
    </p:cViewPr>
  </p:notesTextViewPr>
  <p:notesViewPr>
    <p:cSldViewPr snapToGrid="0">
      <p:cViewPr varScale="1">
        <p:scale>
          <a:sx n="76" d="100"/>
          <a:sy n="76" d="100"/>
        </p:scale>
        <p:origin x="168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D2DDA-69D8-473F-A583-B6774B31A77B}" type="datetimeFigureOut">
              <a:rPr lang="en-US"/>
              <a:t>10/24/2020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92CCB-FF08-4D29-8DA3-E1FD86044808}" type="slidenum">
              <a:rPr/>
              <a:t>‹#›</a:t>
            </a:fld>
            <a:endParaRPr/>
          </a:p>
        </p:txBody>
      </p:sp>
    </p:spTree>
    <p:extLst>
      <p:ext uri="{BB962C8B-B14F-4D97-AF65-F5344CB8AC3E}">
        <p14:creationId xmlns:p14="http://schemas.microsoft.com/office/powerpoint/2010/main" val="1662153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F6DFB-6833-46E4-B515-70E0D9178056}" type="datetimeFigureOut">
              <a:rPr lang="en-US"/>
              <a:t>10/24/2020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706C7-F2C3-48B6-8A22-C484D800B5D4}" type="slidenum">
              <a:rPr/>
              <a:t>‹#›</a:t>
            </a:fld>
            <a:endParaRPr/>
          </a:p>
        </p:txBody>
      </p:sp>
    </p:spTree>
    <p:extLst>
      <p:ext uri="{BB962C8B-B14F-4D97-AF65-F5344CB8AC3E}">
        <p14:creationId xmlns:p14="http://schemas.microsoft.com/office/powerpoint/2010/main" val="59950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a:off x="-2" y="295863"/>
            <a:ext cx="12188827" cy="6323264"/>
            <a:chOff x="-2" y="295863"/>
            <a:chExt cx="12188827" cy="6323264"/>
          </a:xfrm>
        </p:grpSpPr>
        <p:sp>
          <p:nvSpPr>
            <p:cNvPr id="33" name="Rectangle 32"/>
            <p:cNvSpPr/>
            <p:nvPr/>
          </p:nvSpPr>
          <p:spPr>
            <a:xfrm>
              <a:off x="-1" y="1905000"/>
              <a:ext cx="12188826" cy="320040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34" name="Rectangle 33"/>
            <p:cNvSpPr/>
            <p:nvPr/>
          </p:nvSpPr>
          <p:spPr>
            <a:xfrm>
              <a:off x="-2" y="1795132"/>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35" name="Rectangle 34"/>
            <p:cNvSpPr/>
            <p:nvPr/>
          </p:nvSpPr>
          <p:spPr>
            <a:xfrm>
              <a:off x="-2" y="5142116"/>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36" name="Oval 2"/>
            <p:cNvSpPr>
              <a:spLocks noChangeArrowheads="1"/>
            </p:cNvSpPr>
            <p:nvPr/>
          </p:nvSpPr>
          <p:spPr bwMode="grayWhite">
            <a:xfrm>
              <a:off x="534293" y="5791419"/>
              <a:ext cx="716336" cy="739723"/>
            </a:xfrm>
            <a:prstGeom prst="ellipse">
              <a:avLst/>
            </a:prstGeom>
            <a:noFill/>
            <a:ln w="12700">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3"/>
            <p:cNvSpPr>
              <a:spLocks noChangeArrowheads="1"/>
            </p:cNvSpPr>
            <p:nvPr/>
          </p:nvSpPr>
          <p:spPr bwMode="grayWhite">
            <a:xfrm>
              <a:off x="696482" y="5958903"/>
              <a:ext cx="106437" cy="109912"/>
            </a:xfrm>
            <a:prstGeom prst="ellipse">
              <a:avLst/>
            </a:prstGeom>
            <a:solidFill>
              <a:schemeClr val="accent1">
                <a:lumMod val="60000"/>
                <a:lumOff val="40000"/>
              </a:schemeClr>
            </a:solidFill>
            <a:ln w="12700">
              <a:noFill/>
              <a:round/>
              <a:headEnd/>
              <a:tailEnd/>
            </a:ln>
            <a:effectLst/>
          </p:spPr>
          <p:txBody>
            <a:bodyPr wrap="none" anchor="ctr"/>
            <a:lstStyle/>
            <a:p>
              <a:endParaRPr lang="en-US"/>
            </a:p>
          </p:txBody>
        </p:sp>
        <p:sp>
          <p:nvSpPr>
            <p:cNvPr id="38" name="Oval 5"/>
            <p:cNvSpPr>
              <a:spLocks noChangeArrowheads="1"/>
            </p:cNvSpPr>
            <p:nvPr/>
          </p:nvSpPr>
          <p:spPr bwMode="grayWhite">
            <a:xfrm>
              <a:off x="213400" y="5778215"/>
              <a:ext cx="310863" cy="321012"/>
            </a:xfrm>
            <a:prstGeom prst="ellipse">
              <a:avLst/>
            </a:prstGeom>
            <a:noFill/>
            <a:ln w="12700">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6"/>
            <p:cNvSpPr>
              <a:spLocks noChangeArrowheads="1"/>
            </p:cNvSpPr>
            <p:nvPr/>
          </p:nvSpPr>
          <p:spPr bwMode="grayWhite">
            <a:xfrm>
              <a:off x="284358" y="5851489"/>
              <a:ext cx="40547" cy="41871"/>
            </a:xfrm>
            <a:prstGeom prst="ellipse">
              <a:avLst/>
            </a:prstGeom>
            <a:solidFill>
              <a:schemeClr val="accent1">
                <a:lumMod val="60000"/>
                <a:lumOff val="40000"/>
              </a:schemeClr>
            </a:solidFill>
            <a:ln w="12700">
              <a:noFill/>
              <a:round/>
              <a:headEnd/>
              <a:tailEnd/>
            </a:ln>
            <a:effectLst/>
          </p:spPr>
          <p:txBody>
            <a:bodyPr wrap="none" anchor="ctr"/>
            <a:lstStyle/>
            <a:p>
              <a:endParaRPr lang="en-US"/>
            </a:p>
          </p:txBody>
        </p:sp>
        <p:sp>
          <p:nvSpPr>
            <p:cNvPr id="40" name="Oval 8"/>
            <p:cNvSpPr>
              <a:spLocks noChangeArrowheads="1"/>
            </p:cNvSpPr>
            <p:nvPr/>
          </p:nvSpPr>
          <p:spPr bwMode="grayWhite">
            <a:xfrm>
              <a:off x="10486137" y="5404864"/>
              <a:ext cx="473052" cy="488496"/>
            </a:xfrm>
            <a:prstGeom prst="ellipse">
              <a:avLst/>
            </a:prstGeom>
            <a:noFill/>
            <a:ln w="12700">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9"/>
            <p:cNvSpPr>
              <a:spLocks noChangeArrowheads="1"/>
            </p:cNvSpPr>
            <p:nvPr/>
          </p:nvSpPr>
          <p:spPr bwMode="grayWhite">
            <a:xfrm>
              <a:off x="10594263" y="5516520"/>
              <a:ext cx="65889" cy="68041"/>
            </a:xfrm>
            <a:prstGeom prst="ellipse">
              <a:avLst/>
            </a:prstGeom>
            <a:solidFill>
              <a:schemeClr val="accent1">
                <a:lumMod val="60000"/>
                <a:lumOff val="40000"/>
              </a:schemeClr>
            </a:solidFill>
            <a:ln w="12700">
              <a:noFill/>
              <a:round/>
              <a:headEnd/>
              <a:tailEnd/>
            </a:ln>
            <a:effectLst/>
          </p:spPr>
          <p:txBody>
            <a:bodyPr wrap="none" anchor="ctr"/>
            <a:lstStyle/>
            <a:p>
              <a:endParaRPr lang="en-US"/>
            </a:p>
          </p:txBody>
        </p:sp>
        <p:sp>
          <p:nvSpPr>
            <p:cNvPr id="42" name="Oval 11"/>
            <p:cNvSpPr>
              <a:spLocks noChangeArrowheads="1"/>
            </p:cNvSpPr>
            <p:nvPr/>
          </p:nvSpPr>
          <p:spPr bwMode="grayWhite">
            <a:xfrm>
              <a:off x="6575012" y="6214373"/>
              <a:ext cx="391957" cy="404754"/>
            </a:xfrm>
            <a:prstGeom prst="ellipse">
              <a:avLst/>
            </a:prstGeom>
            <a:noFill/>
            <a:ln w="12700">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12"/>
            <p:cNvSpPr>
              <a:spLocks noChangeArrowheads="1"/>
            </p:cNvSpPr>
            <p:nvPr/>
          </p:nvSpPr>
          <p:spPr bwMode="grayWhite">
            <a:xfrm>
              <a:off x="6664554" y="6306838"/>
              <a:ext cx="54063" cy="55828"/>
            </a:xfrm>
            <a:prstGeom prst="ellipse">
              <a:avLst/>
            </a:prstGeom>
            <a:solidFill>
              <a:schemeClr val="accent1">
                <a:lumMod val="60000"/>
                <a:lumOff val="40000"/>
              </a:schemeClr>
            </a:solidFill>
            <a:ln w="12700">
              <a:noFill/>
              <a:round/>
              <a:headEnd/>
              <a:tailEnd/>
            </a:ln>
            <a:effectLst/>
          </p:spPr>
          <p:txBody>
            <a:bodyPr wrap="none" anchor="ctr"/>
            <a:lstStyle/>
            <a:p>
              <a:endParaRPr lang="en-US"/>
            </a:p>
          </p:txBody>
        </p:sp>
        <p:sp>
          <p:nvSpPr>
            <p:cNvPr id="44" name="Oval 14"/>
            <p:cNvSpPr>
              <a:spLocks noChangeArrowheads="1"/>
            </p:cNvSpPr>
            <p:nvPr/>
          </p:nvSpPr>
          <p:spPr bwMode="grayWhite">
            <a:xfrm>
              <a:off x="3520863" y="5733822"/>
              <a:ext cx="391957" cy="404754"/>
            </a:xfrm>
            <a:prstGeom prst="ellipse">
              <a:avLst/>
            </a:prstGeom>
            <a:noFill/>
            <a:ln w="12700">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5"/>
            <p:cNvSpPr>
              <a:spLocks noChangeArrowheads="1"/>
            </p:cNvSpPr>
            <p:nvPr/>
          </p:nvSpPr>
          <p:spPr bwMode="grayWhite">
            <a:xfrm>
              <a:off x="3610405" y="5826287"/>
              <a:ext cx="54063" cy="55828"/>
            </a:xfrm>
            <a:prstGeom prst="ellipse">
              <a:avLst/>
            </a:prstGeom>
            <a:solidFill>
              <a:schemeClr val="accent1">
                <a:lumMod val="60000"/>
                <a:lumOff val="40000"/>
              </a:schemeClr>
            </a:solidFill>
            <a:ln w="12700">
              <a:noFill/>
              <a:round/>
              <a:headEnd/>
              <a:tailEnd/>
            </a:ln>
            <a:effectLst/>
          </p:spPr>
          <p:txBody>
            <a:bodyPr wrap="none" anchor="ctr"/>
            <a:lstStyle/>
            <a:p>
              <a:endParaRPr lang="en-US"/>
            </a:p>
          </p:txBody>
        </p:sp>
        <p:sp>
          <p:nvSpPr>
            <p:cNvPr id="46" name="Oval 17"/>
            <p:cNvSpPr>
              <a:spLocks noChangeArrowheads="1"/>
            </p:cNvSpPr>
            <p:nvPr/>
          </p:nvSpPr>
          <p:spPr bwMode="grayWhite">
            <a:xfrm>
              <a:off x="5845161" y="295863"/>
              <a:ext cx="716336" cy="739723"/>
            </a:xfrm>
            <a:prstGeom prst="ellipse">
              <a:avLst/>
            </a:prstGeom>
            <a:noFill/>
            <a:ln w="12700">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8"/>
            <p:cNvSpPr>
              <a:spLocks noChangeArrowheads="1"/>
            </p:cNvSpPr>
            <p:nvPr/>
          </p:nvSpPr>
          <p:spPr bwMode="grayWhite">
            <a:xfrm>
              <a:off x="6007350" y="463347"/>
              <a:ext cx="106437" cy="109912"/>
            </a:xfrm>
            <a:prstGeom prst="ellipse">
              <a:avLst/>
            </a:prstGeom>
            <a:solidFill>
              <a:schemeClr val="accent1">
                <a:lumMod val="60000"/>
                <a:lumOff val="40000"/>
              </a:schemeClr>
            </a:solidFill>
            <a:ln w="12700">
              <a:noFill/>
              <a:round/>
              <a:headEnd/>
              <a:tailEnd/>
            </a:ln>
            <a:effectLst/>
          </p:spPr>
          <p:txBody>
            <a:bodyPr wrap="none" anchor="ctr"/>
            <a:lstStyle/>
            <a:p>
              <a:endParaRPr lang="en-US"/>
            </a:p>
          </p:txBody>
        </p:sp>
        <p:sp>
          <p:nvSpPr>
            <p:cNvPr id="48" name="Oval 20"/>
            <p:cNvSpPr>
              <a:spLocks noChangeArrowheads="1"/>
            </p:cNvSpPr>
            <p:nvPr/>
          </p:nvSpPr>
          <p:spPr bwMode="grayWhite">
            <a:xfrm>
              <a:off x="5439688" y="630832"/>
              <a:ext cx="391957" cy="404754"/>
            </a:xfrm>
            <a:prstGeom prst="ellipse">
              <a:avLst/>
            </a:prstGeom>
            <a:noFill/>
            <a:ln w="12700">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21"/>
            <p:cNvSpPr>
              <a:spLocks noChangeArrowheads="1"/>
            </p:cNvSpPr>
            <p:nvPr/>
          </p:nvSpPr>
          <p:spPr bwMode="grayWhite">
            <a:xfrm>
              <a:off x="5529230" y="723297"/>
              <a:ext cx="54063" cy="55828"/>
            </a:xfrm>
            <a:prstGeom prst="ellipse">
              <a:avLst/>
            </a:prstGeom>
            <a:solidFill>
              <a:schemeClr val="accent1">
                <a:lumMod val="60000"/>
                <a:lumOff val="40000"/>
              </a:schemeClr>
            </a:solidFill>
            <a:ln w="12700">
              <a:noFill/>
              <a:round/>
              <a:headEnd/>
              <a:tailEnd/>
            </a:ln>
            <a:effectLst/>
          </p:spPr>
          <p:txBody>
            <a:bodyPr wrap="none" anchor="ctr"/>
            <a:lstStyle/>
            <a:p>
              <a:endParaRPr lang="en-US"/>
            </a:p>
          </p:txBody>
        </p:sp>
        <p:sp>
          <p:nvSpPr>
            <p:cNvPr id="50" name="Oval 23"/>
            <p:cNvSpPr>
              <a:spLocks noChangeArrowheads="1"/>
            </p:cNvSpPr>
            <p:nvPr/>
          </p:nvSpPr>
          <p:spPr bwMode="grayWhite">
            <a:xfrm>
              <a:off x="6575012" y="295863"/>
              <a:ext cx="391957" cy="404754"/>
            </a:xfrm>
            <a:prstGeom prst="ellipse">
              <a:avLst/>
            </a:prstGeom>
            <a:noFill/>
            <a:ln w="12700">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Oval 24"/>
            <p:cNvSpPr>
              <a:spLocks noChangeArrowheads="1"/>
            </p:cNvSpPr>
            <p:nvPr/>
          </p:nvSpPr>
          <p:spPr bwMode="grayWhite">
            <a:xfrm>
              <a:off x="6664554" y="388328"/>
              <a:ext cx="54063" cy="55828"/>
            </a:xfrm>
            <a:prstGeom prst="ellipse">
              <a:avLst/>
            </a:prstGeom>
            <a:solidFill>
              <a:schemeClr val="accent1">
                <a:lumMod val="60000"/>
                <a:lumOff val="40000"/>
              </a:schemeClr>
            </a:solidFill>
            <a:ln w="12700">
              <a:noFill/>
              <a:round/>
              <a:headEnd/>
              <a:tailEnd/>
            </a:ln>
            <a:effectLst/>
          </p:spPr>
          <p:txBody>
            <a:bodyPr wrap="none" anchor="ctr"/>
            <a:lstStyle/>
            <a:p>
              <a:endParaRPr lang="en-US"/>
            </a:p>
          </p:txBody>
        </p:sp>
        <p:sp>
          <p:nvSpPr>
            <p:cNvPr id="52" name="Oval 26"/>
            <p:cNvSpPr>
              <a:spLocks noChangeArrowheads="1"/>
            </p:cNvSpPr>
            <p:nvPr/>
          </p:nvSpPr>
          <p:spPr bwMode="grayWhite">
            <a:xfrm>
              <a:off x="11218217" y="589639"/>
              <a:ext cx="554146" cy="572239"/>
            </a:xfrm>
            <a:prstGeom prst="ellipse">
              <a:avLst/>
            </a:prstGeom>
            <a:noFill/>
            <a:ln w="12700">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Oval 27"/>
            <p:cNvSpPr>
              <a:spLocks noChangeArrowheads="1"/>
            </p:cNvSpPr>
            <p:nvPr/>
          </p:nvSpPr>
          <p:spPr bwMode="grayWhite">
            <a:xfrm>
              <a:off x="11344927" y="720486"/>
              <a:ext cx="79405" cy="81998"/>
            </a:xfrm>
            <a:prstGeom prst="ellipse">
              <a:avLst/>
            </a:prstGeom>
            <a:solidFill>
              <a:schemeClr val="accent1">
                <a:lumMod val="60000"/>
                <a:lumOff val="40000"/>
              </a:schemeClr>
            </a:solidFill>
            <a:ln w="12700">
              <a:noFill/>
              <a:round/>
              <a:headEnd/>
              <a:tailEnd/>
            </a:ln>
            <a:effectLst/>
          </p:spPr>
          <p:txBody>
            <a:bodyPr wrap="none" anchor="ctr"/>
            <a:lstStyle/>
            <a:p>
              <a:endParaRPr lang="en-US"/>
            </a:p>
          </p:txBody>
        </p:sp>
        <p:sp>
          <p:nvSpPr>
            <p:cNvPr id="54" name="Oval 29"/>
            <p:cNvSpPr>
              <a:spLocks noChangeArrowheads="1"/>
            </p:cNvSpPr>
            <p:nvPr/>
          </p:nvSpPr>
          <p:spPr bwMode="grayWhite">
            <a:xfrm>
              <a:off x="11312827" y="1372978"/>
              <a:ext cx="229768" cy="237270"/>
            </a:xfrm>
            <a:prstGeom prst="ellipse">
              <a:avLst/>
            </a:prstGeom>
            <a:noFill/>
            <a:ln w="12700">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Oval 30"/>
            <p:cNvSpPr>
              <a:spLocks noChangeArrowheads="1"/>
            </p:cNvSpPr>
            <p:nvPr/>
          </p:nvSpPr>
          <p:spPr bwMode="grayWhite">
            <a:xfrm>
              <a:off x="11366890" y="1428806"/>
              <a:ext cx="27032" cy="27914"/>
            </a:xfrm>
            <a:prstGeom prst="ellipse">
              <a:avLst/>
            </a:prstGeom>
            <a:solidFill>
              <a:schemeClr val="accent1">
                <a:lumMod val="60000"/>
                <a:lumOff val="40000"/>
              </a:schemeClr>
            </a:solidFill>
            <a:ln w="12700">
              <a:noFill/>
              <a:round/>
              <a:headEnd/>
              <a:tailEnd/>
            </a:ln>
            <a:effectLst/>
          </p:spPr>
          <p:txBody>
            <a:bodyPr wrap="none" anchor="ctr"/>
            <a:lstStyle/>
            <a:p>
              <a:endParaRPr lang="en-US"/>
            </a:p>
          </p:txBody>
        </p:sp>
        <p:sp>
          <p:nvSpPr>
            <p:cNvPr id="56" name="Oval 32"/>
            <p:cNvSpPr>
              <a:spLocks noChangeArrowheads="1"/>
            </p:cNvSpPr>
            <p:nvPr/>
          </p:nvSpPr>
          <p:spPr bwMode="grayWhite">
            <a:xfrm>
              <a:off x="1303864" y="669938"/>
              <a:ext cx="554146" cy="572239"/>
            </a:xfrm>
            <a:prstGeom prst="ellipse">
              <a:avLst/>
            </a:prstGeom>
            <a:noFill/>
            <a:ln w="12700">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Oval 33"/>
            <p:cNvSpPr>
              <a:spLocks noChangeArrowheads="1"/>
            </p:cNvSpPr>
            <p:nvPr/>
          </p:nvSpPr>
          <p:spPr bwMode="grayWhite">
            <a:xfrm>
              <a:off x="1428885" y="799041"/>
              <a:ext cx="81095" cy="83742"/>
            </a:xfrm>
            <a:prstGeom prst="ellipse">
              <a:avLst/>
            </a:prstGeom>
            <a:solidFill>
              <a:schemeClr val="accent1">
                <a:lumMod val="60000"/>
                <a:lumOff val="40000"/>
              </a:schemeClr>
            </a:solidFill>
            <a:ln w="12700">
              <a:noFill/>
              <a:round/>
              <a:headEnd/>
              <a:tailEnd/>
            </a:ln>
            <a:effectLst/>
          </p:spPr>
          <p:txBody>
            <a:bodyPr wrap="none" anchor="ctr"/>
            <a:lstStyle/>
            <a:p>
              <a:endParaRPr lang="en-US"/>
            </a:p>
          </p:txBody>
        </p:sp>
        <p:sp>
          <p:nvSpPr>
            <p:cNvPr id="58" name="Oval 35"/>
            <p:cNvSpPr>
              <a:spLocks noChangeArrowheads="1"/>
            </p:cNvSpPr>
            <p:nvPr/>
          </p:nvSpPr>
          <p:spPr bwMode="grayWhite">
            <a:xfrm>
              <a:off x="1871526" y="837422"/>
              <a:ext cx="391957" cy="404754"/>
            </a:xfrm>
            <a:prstGeom prst="ellipse">
              <a:avLst/>
            </a:prstGeom>
            <a:noFill/>
            <a:ln w="12700">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36"/>
            <p:cNvSpPr>
              <a:spLocks noChangeArrowheads="1"/>
            </p:cNvSpPr>
            <p:nvPr/>
          </p:nvSpPr>
          <p:spPr bwMode="grayWhite">
            <a:xfrm>
              <a:off x="1961068" y="929887"/>
              <a:ext cx="54063" cy="55828"/>
            </a:xfrm>
            <a:prstGeom prst="ellipse">
              <a:avLst/>
            </a:prstGeom>
            <a:solidFill>
              <a:schemeClr val="accent1">
                <a:lumMod val="60000"/>
                <a:lumOff val="40000"/>
              </a:schemeClr>
            </a:solidFill>
            <a:ln w="12700">
              <a:noFill/>
              <a:round/>
              <a:headEnd/>
              <a:tailEnd/>
            </a:ln>
            <a:effectLst/>
          </p:spPr>
          <p:txBody>
            <a:bodyPr wrap="none" anchor="ctr"/>
            <a:lstStyle/>
            <a:p>
              <a:endParaRPr lang="en-US"/>
            </a:p>
          </p:txBody>
        </p:sp>
      </p:grpSp>
      <p:sp>
        <p:nvSpPr>
          <p:cNvPr id="2" name="Title 1"/>
          <p:cNvSpPr>
            <a:spLocks noGrp="1"/>
          </p:cNvSpPr>
          <p:nvPr>
            <p:ph type="ctrTitle"/>
          </p:nvPr>
        </p:nvSpPr>
        <p:spPr>
          <a:xfrm>
            <a:off x="1295400" y="2079812"/>
            <a:ext cx="9601200" cy="1724092"/>
          </a:xfrm>
        </p:spPr>
        <p:txBody>
          <a:bodyPr anchor="b"/>
          <a:lstStyle>
            <a:lvl1pPr algn="ctr">
              <a:defRPr sz="54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a:solidFill>
                  <a:schemeClr val="tx2"/>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2E223D7-2A27-4B34-A31C-02090805ABAC}" type="datetime1">
              <a:rPr lang="en-US" smtClean="0"/>
              <a:t>10/24/2020</a:t>
            </a:fld>
            <a:endParaRPr lang="en-US"/>
          </a:p>
        </p:txBody>
      </p:sp>
      <p:sp>
        <p:nvSpPr>
          <p:cNvPr id="7" name="Slide Number Placeholder 6"/>
          <p:cNvSpPr>
            <a:spLocks noGrp="1"/>
          </p:cNvSpPr>
          <p:nvPr>
            <p:ph type="sldNum" sz="quarter" idx="12"/>
          </p:nvPr>
        </p:nvSpPr>
        <p:spPr/>
        <p:txBody>
          <a:bodyPr/>
          <a:lstStyle/>
          <a:p>
            <a:fld id="{FC749032-2A07-4AE8-BA90-74324CAE0C87}" type="slidenum">
              <a:rPr lang="en-US" smtClean="0"/>
              <a:pPr/>
              <a:t>‹#›</a:t>
            </a:fld>
            <a:endParaRPr lang="en-US"/>
          </a:p>
        </p:txBody>
      </p:sp>
    </p:spTree>
    <p:extLst>
      <p:ext uri="{BB962C8B-B14F-4D97-AF65-F5344CB8AC3E}">
        <p14:creationId xmlns:p14="http://schemas.microsoft.com/office/powerpoint/2010/main" val="380891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602F1F3-2254-4E04-B960-C1DB42B67330}" type="datetime1">
              <a:rPr lang="en-US" smtClean="0"/>
              <a:t>10/24/2020</a:t>
            </a:fld>
            <a:endParaRPr lang="en-US"/>
          </a:p>
        </p:txBody>
      </p:sp>
      <p:sp>
        <p:nvSpPr>
          <p:cNvPr id="6" name="Slide Number Placeholder 5"/>
          <p:cNvSpPr>
            <a:spLocks noGrp="1"/>
          </p:cNvSpPr>
          <p:nvPr>
            <p:ph type="sldNum" sz="quarter" idx="12"/>
          </p:nvPr>
        </p:nvSpPr>
        <p:spPr/>
        <p:txBody>
          <a:bodyPr/>
          <a:lstStyle/>
          <a:p>
            <a:fld id="{FC749032-2A07-4AE8-BA90-74324CAE0C87}" type="slidenum">
              <a:rPr lang="en-US" smtClean="0"/>
              <a:t>‹#›</a:t>
            </a:fld>
            <a:endParaRPr lang="en-US"/>
          </a:p>
        </p:txBody>
      </p:sp>
    </p:spTree>
    <p:extLst>
      <p:ext uri="{BB962C8B-B14F-4D97-AF65-F5344CB8AC3E}">
        <p14:creationId xmlns:p14="http://schemas.microsoft.com/office/powerpoint/2010/main" val="404470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425D0DE7-A14C-48CB-AB8E-D3357522F5F2}" type="datetime1">
              <a:rPr lang="en-US" smtClean="0"/>
              <a:t>10/24/2020</a:t>
            </a:fld>
            <a:endParaRPr lang="en-US"/>
          </a:p>
        </p:txBody>
      </p:sp>
      <p:sp>
        <p:nvSpPr>
          <p:cNvPr id="6" name="Slide Number Placeholder 5"/>
          <p:cNvSpPr>
            <a:spLocks noGrp="1"/>
          </p:cNvSpPr>
          <p:nvPr>
            <p:ph type="sldNum" sz="quarter" idx="12"/>
          </p:nvPr>
        </p:nvSpPr>
        <p:spPr/>
        <p:txBody>
          <a:bodyPr/>
          <a:lstStyle/>
          <a:p>
            <a:fld id="{FC749032-2A07-4AE8-BA90-74324CAE0C87}" type="slidenum">
              <a:rPr lang="en-US" smtClean="0"/>
              <a:t>‹#›</a:t>
            </a:fld>
            <a:endParaRPr lang="en-US"/>
          </a:p>
        </p:txBody>
      </p:sp>
    </p:spTree>
    <p:extLst>
      <p:ext uri="{BB962C8B-B14F-4D97-AF65-F5344CB8AC3E}">
        <p14:creationId xmlns:p14="http://schemas.microsoft.com/office/powerpoint/2010/main" val="82552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FC7548-FD58-4384-A951-C87160C229EB}" type="datetime1">
              <a:rPr lang="en-US" smtClean="0"/>
              <a:t>10/24/2020</a:t>
            </a:fld>
            <a:endParaRPr lang="en-US"/>
          </a:p>
        </p:txBody>
      </p:sp>
      <p:sp>
        <p:nvSpPr>
          <p:cNvPr id="6" name="Slide Number Placeholder 5"/>
          <p:cNvSpPr>
            <a:spLocks noGrp="1"/>
          </p:cNvSpPr>
          <p:nvPr>
            <p:ph type="sldNum" sz="quarter" idx="12"/>
          </p:nvPr>
        </p:nvSpPr>
        <p:spPr/>
        <p:txBody>
          <a:bodyPr/>
          <a:lstStyle/>
          <a:p>
            <a:fld id="{FC749032-2A07-4AE8-BA90-74324CAE0C87}" type="slidenum">
              <a:rPr lang="en-US" smtClean="0"/>
              <a:t>‹#›</a:t>
            </a:fld>
            <a:endParaRPr lang="en-US"/>
          </a:p>
        </p:txBody>
      </p:sp>
    </p:spTree>
    <p:extLst>
      <p:ext uri="{BB962C8B-B14F-4D97-AF65-F5344CB8AC3E}">
        <p14:creationId xmlns:p14="http://schemas.microsoft.com/office/powerpoint/2010/main" val="341949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0" y="2130552"/>
            <a:ext cx="9601200" cy="2359152"/>
          </a:xfrm>
        </p:spPr>
        <p:txBody>
          <a:bodyPr anchor="b">
            <a:normAutofit/>
          </a:bodyPr>
          <a:lstStyle>
            <a:lvl1pPr algn="ctr">
              <a:defRPr sz="5400" b="1"/>
            </a:lvl1pPr>
          </a:lstStyle>
          <a:p>
            <a:r>
              <a:rPr lang="en-US"/>
              <a:t>Click to edit Master title style</a:t>
            </a:r>
            <a:endParaRPr/>
          </a:p>
        </p:txBody>
      </p:sp>
      <p:sp>
        <p:nvSpPr>
          <p:cNvPr id="3" name="Text Placeholder 2"/>
          <p:cNvSpPr>
            <a:spLocks noGrp="1"/>
          </p:cNvSpPr>
          <p:nvPr>
            <p:ph type="body" idx="1"/>
          </p:nvPr>
        </p:nvSpPr>
        <p:spPr>
          <a:xfrm>
            <a:off x="1295400" y="4572000"/>
            <a:ext cx="9601200" cy="841248"/>
          </a:xfrm>
        </p:spPr>
        <p:txBody>
          <a:bodyPr anchor="t"/>
          <a:lstStyle>
            <a:lvl1pPr marL="0" indent="0" algn="ctr">
              <a:spcBef>
                <a:spcPts val="0"/>
              </a:spcBef>
              <a:buNone/>
              <a:defRPr sz="20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6E13194-3577-4D3C-A927-FE879CBA54D5}" type="datetime1">
              <a:rPr lang="en-US" smtClean="0"/>
              <a:t>10/24/2020</a:t>
            </a:fld>
            <a:endParaRPr lang="en-US"/>
          </a:p>
        </p:txBody>
      </p:sp>
      <p:sp>
        <p:nvSpPr>
          <p:cNvPr id="6" name="Slide Number Placeholder 5"/>
          <p:cNvSpPr>
            <a:spLocks noGrp="1"/>
          </p:cNvSpPr>
          <p:nvPr>
            <p:ph type="sldNum" sz="quarter" idx="12"/>
          </p:nvPr>
        </p:nvSpPr>
        <p:spPr/>
        <p:txBody>
          <a:bodyPr/>
          <a:lstStyle/>
          <a:p>
            <a:fld id="{FC749032-2A07-4AE8-BA90-74324CAE0C87}" type="slidenum">
              <a:rPr lang="en-US" smtClean="0"/>
              <a:t>‹#›</a:t>
            </a:fld>
            <a:endParaRPr lang="en-US"/>
          </a:p>
        </p:txBody>
      </p:sp>
    </p:spTree>
    <p:extLst>
      <p:ext uri="{BB962C8B-B14F-4D97-AF65-F5344CB8AC3E}">
        <p14:creationId xmlns:p14="http://schemas.microsoft.com/office/powerpoint/2010/main" val="419080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hasCustomPrompt="1"/>
          </p:nvPr>
        </p:nvSpPr>
        <p:spPr>
          <a:xfrm>
            <a:off x="1341120" y="1901952"/>
            <a:ext cx="4572000" cy="4123944"/>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we</a:t>
            </a:r>
          </a:p>
          <a:p>
            <a:pPr lvl="5"/>
            <a:endParaRPr dirty="0"/>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B9DC53B-D6DF-4D88-8598-DAA646F1ABC6}" type="datetime1">
              <a:rPr lang="en-US" smtClean="0"/>
              <a:t>10/24/2020</a:t>
            </a:fld>
            <a:endParaRPr lang="en-US"/>
          </a:p>
        </p:txBody>
      </p:sp>
      <p:sp>
        <p:nvSpPr>
          <p:cNvPr id="7" name="Slide Number Placeholder 6"/>
          <p:cNvSpPr>
            <a:spLocks noGrp="1"/>
          </p:cNvSpPr>
          <p:nvPr>
            <p:ph type="sldNum" sz="quarter" idx="12"/>
          </p:nvPr>
        </p:nvSpPr>
        <p:spPr/>
        <p:txBody>
          <a:bodyPr/>
          <a:lstStyle/>
          <a:p>
            <a:fld id="{FC749032-2A07-4AE8-BA90-74324CAE0C87}" type="slidenum">
              <a:rPr lang="en-US" smtClean="0"/>
              <a:t>‹#›</a:t>
            </a:fld>
            <a:endParaRPr lang="en-US"/>
          </a:p>
        </p:txBody>
      </p:sp>
    </p:spTree>
    <p:extLst>
      <p:ext uri="{BB962C8B-B14F-4D97-AF65-F5344CB8AC3E}">
        <p14:creationId xmlns:p14="http://schemas.microsoft.com/office/powerpoint/2010/main" val="347921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6F13985-7297-49C2-8AF7-445853E5DC92}" type="datetime1">
              <a:rPr lang="en-US" smtClean="0"/>
              <a:t>10/24/2020</a:t>
            </a:fld>
            <a:endParaRPr lang="en-US"/>
          </a:p>
        </p:txBody>
      </p:sp>
      <p:sp>
        <p:nvSpPr>
          <p:cNvPr id="9" name="Slide Number Placeholder 8"/>
          <p:cNvSpPr>
            <a:spLocks noGrp="1"/>
          </p:cNvSpPr>
          <p:nvPr>
            <p:ph type="sldNum" sz="quarter" idx="12"/>
          </p:nvPr>
        </p:nvSpPr>
        <p:spPr/>
        <p:txBody>
          <a:bodyPr/>
          <a:lstStyle/>
          <a:p>
            <a:fld id="{FC749032-2A07-4AE8-BA90-74324CAE0C87}" type="slidenum">
              <a:rPr lang="en-US" smtClean="0"/>
              <a:t>‹#›</a:t>
            </a:fld>
            <a:endParaRPr lang="en-US"/>
          </a:p>
        </p:txBody>
      </p:sp>
    </p:spTree>
    <p:extLst>
      <p:ext uri="{BB962C8B-B14F-4D97-AF65-F5344CB8AC3E}">
        <p14:creationId xmlns:p14="http://schemas.microsoft.com/office/powerpoint/2010/main" val="152600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3A7CB2E-E929-49CA-BA6D-3C562126F566}" type="datetime1">
              <a:rPr lang="en-US" smtClean="0"/>
              <a:t>10/24/2020</a:t>
            </a:fld>
            <a:endParaRPr lang="en-US"/>
          </a:p>
        </p:txBody>
      </p:sp>
      <p:sp>
        <p:nvSpPr>
          <p:cNvPr id="5" name="Slide Number Placeholder 4"/>
          <p:cNvSpPr>
            <a:spLocks noGrp="1"/>
          </p:cNvSpPr>
          <p:nvPr>
            <p:ph type="sldNum" sz="quarter" idx="12"/>
          </p:nvPr>
        </p:nvSpPr>
        <p:spPr/>
        <p:txBody>
          <a:bodyPr/>
          <a:lstStyle/>
          <a:p>
            <a:fld id="{FC749032-2A07-4AE8-BA90-74324CAE0C87}" type="slidenum">
              <a:rPr lang="en-US" smtClean="0"/>
              <a:t>‹#›</a:t>
            </a:fld>
            <a:endParaRPr lang="en-US"/>
          </a:p>
        </p:txBody>
      </p:sp>
    </p:spTree>
    <p:extLst>
      <p:ext uri="{BB962C8B-B14F-4D97-AF65-F5344CB8AC3E}">
        <p14:creationId xmlns:p14="http://schemas.microsoft.com/office/powerpoint/2010/main" val="46083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p:nvGrpSpPr>
        <p:grpSpPr>
          <a:xfrm flipV="1">
            <a:off x="1585" y="0"/>
            <a:ext cx="12188827" cy="377952"/>
            <a:chOff x="-1" y="6480048"/>
            <a:chExt cx="12188827" cy="377952"/>
          </a:xfrm>
        </p:grpSpPr>
        <p:sp>
          <p:nvSpPr>
            <p:cNvPr id="6" name="Rectangle 5"/>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7" name="Rectangle 6"/>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1927CFE0-ED18-4B5C-AA30-B675E1042721}" type="datetime1">
              <a:rPr lang="en-US" smtClean="0"/>
              <a:t>10/24/2020</a:t>
            </a:fld>
            <a:endParaRPr lang="en-US"/>
          </a:p>
        </p:txBody>
      </p:sp>
      <p:sp>
        <p:nvSpPr>
          <p:cNvPr id="4" name="Slide Number Placeholder 3"/>
          <p:cNvSpPr>
            <a:spLocks noGrp="1"/>
          </p:cNvSpPr>
          <p:nvPr>
            <p:ph type="sldNum" sz="quarter" idx="12"/>
          </p:nvPr>
        </p:nvSpPr>
        <p:spPr/>
        <p:txBody>
          <a:bodyPr/>
          <a:lstStyle/>
          <a:p>
            <a:fld id="{FC749032-2A07-4AE8-BA90-74324CAE0C87}" type="slidenum">
              <a:rPr lang="en-US" smtClean="0"/>
              <a:t>‹#›</a:t>
            </a:fld>
            <a:endParaRPr lang="en-US"/>
          </a:p>
        </p:txBody>
      </p:sp>
    </p:spTree>
    <p:extLst>
      <p:ext uri="{BB962C8B-B14F-4D97-AF65-F5344CB8AC3E}">
        <p14:creationId xmlns:p14="http://schemas.microsoft.com/office/powerpoint/2010/main" val="220604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flipV="1">
            <a:off x="1585" y="0"/>
            <a:ext cx="12188827"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7470648" y="2350008"/>
            <a:ext cx="4206240" cy="1993392"/>
          </a:xfrm>
        </p:spPr>
        <p:txBody>
          <a:bodyPr anchor="b">
            <a:normAutofit/>
          </a:bodyPr>
          <a:lstStyle>
            <a:lvl1pPr>
              <a:defRPr sz="3400" b="1"/>
            </a:lvl1pPr>
          </a:lstStyle>
          <a:p>
            <a:r>
              <a:rPr lang="en-US"/>
              <a:t>Click to edit Master title style</a:t>
            </a:r>
            <a:endParaRPr/>
          </a:p>
        </p:txBody>
      </p:sp>
      <p:sp>
        <p:nvSpPr>
          <p:cNvPr id="3" name="Content Placeholder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1E43BAAB-3A39-450E-9B38-6FB42E71A3AF}" type="datetime1">
              <a:rPr lang="en-US" smtClean="0"/>
              <a:t>10/24/2020</a:t>
            </a:fld>
            <a:endParaRPr lang="en-US"/>
          </a:p>
        </p:txBody>
      </p:sp>
      <p:sp>
        <p:nvSpPr>
          <p:cNvPr id="7" name="Slide Number Placeholder 6"/>
          <p:cNvSpPr>
            <a:spLocks noGrp="1"/>
          </p:cNvSpPr>
          <p:nvPr>
            <p:ph type="sldNum" sz="quarter" idx="12"/>
          </p:nvPr>
        </p:nvSpPr>
        <p:spPr/>
        <p:txBody>
          <a:bodyPr/>
          <a:lstStyle/>
          <a:p>
            <a:fld id="{FC749032-2A07-4AE8-BA90-74324CAE0C87}" type="slidenum">
              <a:rPr lang="en-US" smtClean="0"/>
              <a:t>‹#›</a:t>
            </a:fld>
            <a:endParaRPr lang="en-US"/>
          </a:p>
        </p:txBody>
      </p:sp>
    </p:spTree>
    <p:extLst>
      <p:ext uri="{BB962C8B-B14F-4D97-AF65-F5344CB8AC3E}">
        <p14:creationId xmlns:p14="http://schemas.microsoft.com/office/powerpoint/2010/main" val="148056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flipV="1">
            <a:off x="1585" y="0"/>
            <a:ext cx="12188827"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7470648" y="2350008"/>
            <a:ext cx="4206240" cy="1993392"/>
          </a:xfrm>
        </p:spPr>
        <p:txBody>
          <a:bodyPr anchor="b">
            <a:normAutofit/>
          </a:bodyPr>
          <a:lstStyle>
            <a:lvl1pPr>
              <a:defRPr sz="34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0811" y="506104"/>
            <a:ext cx="6858002" cy="5843016"/>
          </a:xfrm>
          <a:solidFill>
            <a:schemeClr val="accent1">
              <a:lumMod val="40000"/>
              <a:lumOff val="60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0EE0331-03F7-4310-9C27-C65B2378D791}" type="datetime1">
              <a:rPr lang="en-US" smtClean="0"/>
              <a:t>10/24/2020</a:t>
            </a:fld>
            <a:endParaRPr lang="en-US"/>
          </a:p>
        </p:txBody>
      </p:sp>
      <p:sp>
        <p:nvSpPr>
          <p:cNvPr id="7" name="Slide Number Placeholder 6"/>
          <p:cNvSpPr>
            <a:spLocks noGrp="1"/>
          </p:cNvSpPr>
          <p:nvPr>
            <p:ph type="sldNum" sz="quarter" idx="12"/>
          </p:nvPr>
        </p:nvSpPr>
        <p:spPr/>
        <p:txBody>
          <a:bodyPr/>
          <a:lstStyle/>
          <a:p>
            <a:fld id="{FC749032-2A07-4AE8-BA90-74324CAE0C87}" type="slidenum">
              <a:rPr lang="en-US" smtClean="0"/>
              <a:t>‹#›</a:t>
            </a:fld>
            <a:endParaRPr lang="en-US"/>
          </a:p>
        </p:txBody>
      </p:sp>
    </p:spTree>
    <p:extLst>
      <p:ext uri="{BB962C8B-B14F-4D97-AF65-F5344CB8AC3E}">
        <p14:creationId xmlns:p14="http://schemas.microsoft.com/office/powerpoint/2010/main" val="100957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grpSp>
        <p:nvGrpSpPr>
          <p:cNvPr id="163" name="Group 162"/>
          <p:cNvGrpSpPr/>
          <p:nvPr/>
        </p:nvGrpSpPr>
        <p:grpSpPr>
          <a:xfrm>
            <a:off x="7873" y="-19258"/>
            <a:ext cx="12188953" cy="6869723"/>
            <a:chOff x="7873" y="-19258"/>
            <a:chExt cx="12188953" cy="6869723"/>
          </a:xfrm>
        </p:grpSpPr>
        <p:sp>
          <p:nvSpPr>
            <p:cNvPr id="10" name="Rectangle 9"/>
            <p:cNvSpPr/>
            <p:nvPr/>
          </p:nvSpPr>
          <p:spPr>
            <a:xfrm>
              <a:off x="7873" y="-19258"/>
              <a:ext cx="12188952" cy="6858000"/>
            </a:xfrm>
            <a:prstGeom prst="rect">
              <a:avLst/>
            </a:prstGeom>
            <a:gradFill>
              <a:gsLst>
                <a:gs pos="0">
                  <a:schemeClr val="accent1">
                    <a:lumMod val="20000"/>
                    <a:lumOff val="80000"/>
                  </a:schemeClr>
                </a:gs>
                <a:gs pos="74000">
                  <a:schemeClr val="accent1">
                    <a:lumMod val="40000"/>
                    <a:lumOff val="60000"/>
                  </a:schemeClr>
                </a:gs>
                <a:gs pos="100000">
                  <a:schemeClr val="accent1">
                    <a:lumMod val="60000"/>
                    <a:lumOff val="40000"/>
                  </a:schemeClr>
                </a:gs>
              </a:gsLst>
              <a:lin ang="5400000" scaled="1"/>
            </a:gra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grpSp>
          <p:nvGrpSpPr>
            <p:cNvPr id="9" name="Group 8"/>
            <p:cNvGrpSpPr/>
            <p:nvPr/>
          </p:nvGrpSpPr>
          <p:grpSpPr>
            <a:xfrm>
              <a:off x="7999" y="6472513"/>
              <a:ext cx="12188827" cy="377952"/>
              <a:chOff x="-1" y="6480048"/>
              <a:chExt cx="12188827" cy="377952"/>
            </a:xfrm>
          </p:grpSpPr>
          <p:sp>
            <p:nvSpPr>
              <p:cNvPr id="7" name="Rectangle 6"/>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8" name="Rectangle 7"/>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grpSp>
          <p:nvGrpSpPr>
            <p:cNvPr id="48" name="Group 47" hidden="1"/>
            <p:cNvGrpSpPr/>
            <p:nvPr/>
          </p:nvGrpSpPr>
          <p:grpSpPr>
            <a:xfrm>
              <a:off x="14350" y="-7605"/>
              <a:ext cx="11722100" cy="6536383"/>
              <a:chOff x="6350" y="6350"/>
              <a:chExt cx="11722100" cy="6536383"/>
            </a:xfrm>
          </p:grpSpPr>
          <p:grpSp>
            <p:nvGrpSpPr>
              <p:cNvPr id="11" name="Group 9"/>
              <p:cNvGrpSpPr>
                <a:grpSpLocks/>
              </p:cNvGrpSpPr>
              <p:nvPr/>
            </p:nvGrpSpPr>
            <p:grpSpPr bwMode="auto">
              <a:xfrm>
                <a:off x="6350" y="5340350"/>
                <a:ext cx="673100" cy="673100"/>
                <a:chOff x="4" y="3364"/>
                <a:chExt cx="424" cy="424"/>
              </a:xfrm>
            </p:grpSpPr>
            <p:sp>
              <p:nvSpPr>
                <p:cNvPr id="45" name="Oval 7"/>
                <p:cNvSpPr>
                  <a:spLocks noChangeArrowheads="1"/>
                </p:cNvSpPr>
                <p:nvPr/>
              </p:nvSpPr>
              <p:spPr bwMode="grayWhite">
                <a:xfrm>
                  <a:off x="4" y="3364"/>
                  <a:ext cx="424" cy="424"/>
                </a:xfrm>
                <a:prstGeom prst="ellipse">
                  <a:avLst/>
                </a:prstGeom>
                <a:noFill/>
                <a:ln w="12700">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Oval 8"/>
                <p:cNvSpPr>
                  <a:spLocks noChangeArrowheads="1"/>
                </p:cNvSpPr>
                <p:nvPr/>
              </p:nvSpPr>
              <p:spPr bwMode="grayWhite">
                <a:xfrm>
                  <a:off x="100" y="3460"/>
                  <a:ext cx="63" cy="63"/>
                </a:xfrm>
                <a:prstGeom prst="ellipse">
                  <a:avLst/>
                </a:prstGeom>
                <a:solidFill>
                  <a:schemeClr val="tx1"/>
                </a:solidFill>
                <a:ln w="12700">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 name="Group 12"/>
              <p:cNvGrpSpPr>
                <a:grpSpLocks/>
              </p:cNvGrpSpPr>
              <p:nvPr/>
            </p:nvGrpSpPr>
            <p:grpSpPr bwMode="auto">
              <a:xfrm>
                <a:off x="539750" y="5873750"/>
                <a:ext cx="292100" cy="292100"/>
                <a:chOff x="340" y="3700"/>
                <a:chExt cx="184" cy="184"/>
              </a:xfrm>
            </p:grpSpPr>
            <p:sp>
              <p:nvSpPr>
                <p:cNvPr id="43" name="Oval 10"/>
                <p:cNvSpPr>
                  <a:spLocks noChangeArrowheads="1"/>
                </p:cNvSpPr>
                <p:nvPr/>
              </p:nvSpPr>
              <p:spPr bwMode="grayWhite">
                <a:xfrm>
                  <a:off x="340" y="3700"/>
                  <a:ext cx="184" cy="184"/>
                </a:xfrm>
                <a:prstGeom prst="ellipse">
                  <a:avLst/>
                </a:prstGeom>
                <a:noFill/>
                <a:ln w="12700">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1"/>
                <p:cNvSpPr>
                  <a:spLocks noChangeArrowheads="1"/>
                </p:cNvSpPr>
                <p:nvPr/>
              </p:nvSpPr>
              <p:spPr bwMode="grayWhite">
                <a:xfrm>
                  <a:off x="382" y="3742"/>
                  <a:ext cx="24" cy="24"/>
                </a:xfrm>
                <a:prstGeom prst="ellipse">
                  <a:avLst/>
                </a:prstGeom>
                <a:solidFill>
                  <a:schemeClr val="tx1"/>
                </a:solidFill>
                <a:ln w="12700">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 name="Group 15"/>
              <p:cNvGrpSpPr>
                <a:grpSpLocks/>
              </p:cNvGrpSpPr>
              <p:nvPr/>
            </p:nvGrpSpPr>
            <p:grpSpPr bwMode="auto">
              <a:xfrm>
                <a:off x="131763" y="6038850"/>
                <a:ext cx="444500" cy="444500"/>
                <a:chOff x="83" y="3804"/>
                <a:chExt cx="280" cy="280"/>
              </a:xfrm>
            </p:grpSpPr>
            <p:sp>
              <p:nvSpPr>
                <p:cNvPr id="41" name="Oval 13"/>
                <p:cNvSpPr>
                  <a:spLocks noChangeArrowheads="1"/>
                </p:cNvSpPr>
                <p:nvPr/>
              </p:nvSpPr>
              <p:spPr bwMode="grayWhite">
                <a:xfrm>
                  <a:off x="83" y="3804"/>
                  <a:ext cx="280" cy="280"/>
                </a:xfrm>
                <a:prstGeom prst="ellipse">
                  <a:avLst/>
                </a:prstGeom>
                <a:noFill/>
                <a:ln w="12700">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4"/>
                <p:cNvSpPr>
                  <a:spLocks noChangeArrowheads="1"/>
                </p:cNvSpPr>
                <p:nvPr/>
              </p:nvSpPr>
              <p:spPr bwMode="grayWhite">
                <a:xfrm>
                  <a:off x="147" y="3868"/>
                  <a:ext cx="39" cy="39"/>
                </a:xfrm>
                <a:prstGeom prst="ellipse">
                  <a:avLst/>
                </a:prstGeom>
                <a:solidFill>
                  <a:schemeClr val="tx1"/>
                </a:solidFill>
                <a:ln w="12700">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 name="Group 18"/>
              <p:cNvGrpSpPr>
                <a:grpSpLocks/>
              </p:cNvGrpSpPr>
              <p:nvPr/>
            </p:nvGrpSpPr>
            <p:grpSpPr bwMode="auto">
              <a:xfrm>
                <a:off x="2476500" y="6174433"/>
                <a:ext cx="368300" cy="368300"/>
                <a:chOff x="1560" y="4076"/>
                <a:chExt cx="232" cy="232"/>
              </a:xfrm>
            </p:grpSpPr>
            <p:sp>
              <p:nvSpPr>
                <p:cNvPr id="39" name="Oval 16"/>
                <p:cNvSpPr>
                  <a:spLocks noChangeArrowheads="1"/>
                </p:cNvSpPr>
                <p:nvPr/>
              </p:nvSpPr>
              <p:spPr bwMode="grayWhite">
                <a:xfrm>
                  <a:off x="1560" y="4076"/>
                  <a:ext cx="232" cy="232"/>
                </a:xfrm>
                <a:prstGeom prst="ellipse">
                  <a:avLst/>
                </a:prstGeom>
                <a:noFill/>
                <a:ln w="12700">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7"/>
                <p:cNvSpPr>
                  <a:spLocks noChangeArrowheads="1"/>
                </p:cNvSpPr>
                <p:nvPr/>
              </p:nvSpPr>
              <p:spPr bwMode="grayWhite">
                <a:xfrm>
                  <a:off x="1613" y="4129"/>
                  <a:ext cx="32" cy="32"/>
                </a:xfrm>
                <a:prstGeom prst="ellipse">
                  <a:avLst/>
                </a:prstGeom>
                <a:solidFill>
                  <a:schemeClr val="tx1"/>
                </a:solidFill>
                <a:ln w="12700">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 name="Group 21"/>
              <p:cNvGrpSpPr>
                <a:grpSpLocks/>
              </p:cNvGrpSpPr>
              <p:nvPr/>
            </p:nvGrpSpPr>
            <p:grpSpPr bwMode="auto">
              <a:xfrm>
                <a:off x="6350" y="4425950"/>
                <a:ext cx="368300" cy="368300"/>
                <a:chOff x="4" y="2788"/>
                <a:chExt cx="232" cy="232"/>
              </a:xfrm>
            </p:grpSpPr>
            <p:sp>
              <p:nvSpPr>
                <p:cNvPr id="37" name="Oval 19"/>
                <p:cNvSpPr>
                  <a:spLocks noChangeArrowheads="1"/>
                </p:cNvSpPr>
                <p:nvPr/>
              </p:nvSpPr>
              <p:spPr bwMode="grayWhite">
                <a:xfrm>
                  <a:off x="4" y="2788"/>
                  <a:ext cx="232" cy="232"/>
                </a:xfrm>
                <a:prstGeom prst="ellipse">
                  <a:avLst/>
                </a:prstGeom>
                <a:noFill/>
                <a:ln w="12700">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20"/>
                <p:cNvSpPr>
                  <a:spLocks noChangeArrowheads="1"/>
                </p:cNvSpPr>
                <p:nvPr/>
              </p:nvSpPr>
              <p:spPr bwMode="grayWhite">
                <a:xfrm>
                  <a:off x="57" y="2841"/>
                  <a:ext cx="32" cy="32"/>
                </a:xfrm>
                <a:prstGeom prst="ellipse">
                  <a:avLst/>
                </a:prstGeom>
                <a:solidFill>
                  <a:schemeClr val="tx1"/>
                </a:solidFill>
                <a:ln w="12700">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 name="Group 24"/>
              <p:cNvGrpSpPr>
                <a:grpSpLocks/>
              </p:cNvGrpSpPr>
              <p:nvPr/>
            </p:nvGrpSpPr>
            <p:grpSpPr bwMode="auto">
              <a:xfrm>
                <a:off x="10674350" y="5808663"/>
                <a:ext cx="673100" cy="673100"/>
                <a:chOff x="4132" y="3844"/>
                <a:chExt cx="424" cy="424"/>
              </a:xfrm>
            </p:grpSpPr>
            <p:sp>
              <p:nvSpPr>
                <p:cNvPr id="35" name="Oval 22"/>
                <p:cNvSpPr>
                  <a:spLocks noChangeArrowheads="1"/>
                </p:cNvSpPr>
                <p:nvPr/>
              </p:nvSpPr>
              <p:spPr bwMode="grayWhite">
                <a:xfrm>
                  <a:off x="4132" y="3844"/>
                  <a:ext cx="424" cy="424"/>
                </a:xfrm>
                <a:prstGeom prst="ellipse">
                  <a:avLst/>
                </a:prstGeom>
                <a:noFill/>
                <a:ln w="12700">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23"/>
                <p:cNvSpPr>
                  <a:spLocks noChangeArrowheads="1"/>
                </p:cNvSpPr>
                <p:nvPr/>
              </p:nvSpPr>
              <p:spPr bwMode="grayWhite">
                <a:xfrm>
                  <a:off x="4228" y="3940"/>
                  <a:ext cx="63" cy="63"/>
                </a:xfrm>
                <a:prstGeom prst="ellipse">
                  <a:avLst/>
                </a:prstGeom>
                <a:solidFill>
                  <a:schemeClr val="tx1"/>
                </a:solidFill>
                <a:ln w="12700">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7"/>
              <p:cNvGrpSpPr>
                <a:grpSpLocks/>
              </p:cNvGrpSpPr>
              <p:nvPr/>
            </p:nvGrpSpPr>
            <p:grpSpPr bwMode="auto">
              <a:xfrm>
                <a:off x="10293350" y="6113463"/>
                <a:ext cx="368300" cy="368300"/>
                <a:chOff x="3892" y="4036"/>
                <a:chExt cx="232" cy="232"/>
              </a:xfrm>
            </p:grpSpPr>
            <p:sp>
              <p:nvSpPr>
                <p:cNvPr id="33" name="Oval 25"/>
                <p:cNvSpPr>
                  <a:spLocks noChangeArrowheads="1"/>
                </p:cNvSpPr>
                <p:nvPr/>
              </p:nvSpPr>
              <p:spPr bwMode="grayWhite">
                <a:xfrm>
                  <a:off x="3892" y="4036"/>
                  <a:ext cx="232" cy="232"/>
                </a:xfrm>
                <a:prstGeom prst="ellipse">
                  <a:avLst/>
                </a:prstGeom>
                <a:noFill/>
                <a:ln w="12700">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26"/>
                <p:cNvSpPr>
                  <a:spLocks noChangeArrowheads="1"/>
                </p:cNvSpPr>
                <p:nvPr/>
              </p:nvSpPr>
              <p:spPr bwMode="grayWhite">
                <a:xfrm>
                  <a:off x="3945" y="4089"/>
                  <a:ext cx="32" cy="32"/>
                </a:xfrm>
                <a:prstGeom prst="ellipse">
                  <a:avLst/>
                </a:prstGeom>
                <a:solidFill>
                  <a:schemeClr val="tx1"/>
                </a:solidFill>
                <a:ln w="12700">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30"/>
              <p:cNvGrpSpPr>
                <a:grpSpLocks/>
              </p:cNvGrpSpPr>
              <p:nvPr/>
            </p:nvGrpSpPr>
            <p:grpSpPr bwMode="auto">
              <a:xfrm>
                <a:off x="11360150" y="5808663"/>
                <a:ext cx="368300" cy="368300"/>
                <a:chOff x="4564" y="3844"/>
                <a:chExt cx="232" cy="232"/>
              </a:xfrm>
            </p:grpSpPr>
            <p:sp>
              <p:nvSpPr>
                <p:cNvPr id="31" name="Oval 28"/>
                <p:cNvSpPr>
                  <a:spLocks noChangeArrowheads="1"/>
                </p:cNvSpPr>
                <p:nvPr/>
              </p:nvSpPr>
              <p:spPr bwMode="grayWhite">
                <a:xfrm>
                  <a:off x="4564" y="3844"/>
                  <a:ext cx="232" cy="232"/>
                </a:xfrm>
                <a:prstGeom prst="ellipse">
                  <a:avLst/>
                </a:prstGeom>
                <a:noFill/>
                <a:ln w="12700">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29"/>
                <p:cNvSpPr>
                  <a:spLocks noChangeArrowheads="1"/>
                </p:cNvSpPr>
                <p:nvPr/>
              </p:nvSpPr>
              <p:spPr bwMode="grayWhite">
                <a:xfrm>
                  <a:off x="4617" y="3897"/>
                  <a:ext cx="32" cy="32"/>
                </a:xfrm>
                <a:prstGeom prst="ellipse">
                  <a:avLst/>
                </a:prstGeom>
                <a:solidFill>
                  <a:schemeClr val="tx1"/>
                </a:solidFill>
                <a:ln w="12700">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 name="Group 33"/>
              <p:cNvGrpSpPr>
                <a:grpSpLocks/>
              </p:cNvGrpSpPr>
              <p:nvPr/>
            </p:nvGrpSpPr>
            <p:grpSpPr bwMode="auto">
              <a:xfrm>
                <a:off x="11087100" y="1901952"/>
                <a:ext cx="520700" cy="520700"/>
                <a:chOff x="5420" y="1139"/>
                <a:chExt cx="328" cy="328"/>
              </a:xfrm>
            </p:grpSpPr>
            <p:sp>
              <p:nvSpPr>
                <p:cNvPr id="29" name="Oval 31"/>
                <p:cNvSpPr>
                  <a:spLocks noChangeArrowheads="1"/>
                </p:cNvSpPr>
                <p:nvPr/>
              </p:nvSpPr>
              <p:spPr bwMode="grayWhite">
                <a:xfrm>
                  <a:off x="5420" y="1139"/>
                  <a:ext cx="328" cy="328"/>
                </a:xfrm>
                <a:prstGeom prst="ellipse">
                  <a:avLst/>
                </a:prstGeom>
                <a:noFill/>
                <a:ln w="12700">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32"/>
                <p:cNvSpPr>
                  <a:spLocks noChangeArrowheads="1"/>
                </p:cNvSpPr>
                <p:nvPr/>
              </p:nvSpPr>
              <p:spPr bwMode="grayWhite">
                <a:xfrm>
                  <a:off x="5495" y="1214"/>
                  <a:ext cx="47" cy="47"/>
                </a:xfrm>
                <a:prstGeom prst="ellipse">
                  <a:avLst/>
                </a:prstGeom>
                <a:solidFill>
                  <a:schemeClr val="tx1"/>
                </a:solidFill>
                <a:ln w="12700">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 name="Group 36"/>
              <p:cNvGrpSpPr>
                <a:grpSpLocks/>
              </p:cNvGrpSpPr>
              <p:nvPr/>
            </p:nvGrpSpPr>
            <p:grpSpPr bwMode="auto">
              <a:xfrm>
                <a:off x="11176000" y="2614739"/>
                <a:ext cx="215900" cy="215900"/>
                <a:chOff x="5476" y="1588"/>
                <a:chExt cx="136" cy="136"/>
              </a:xfrm>
            </p:grpSpPr>
            <p:sp>
              <p:nvSpPr>
                <p:cNvPr id="27" name="Oval 34"/>
                <p:cNvSpPr>
                  <a:spLocks noChangeArrowheads="1"/>
                </p:cNvSpPr>
                <p:nvPr/>
              </p:nvSpPr>
              <p:spPr bwMode="grayWhite">
                <a:xfrm>
                  <a:off x="5476" y="1588"/>
                  <a:ext cx="136" cy="136"/>
                </a:xfrm>
                <a:prstGeom prst="ellipse">
                  <a:avLst/>
                </a:prstGeom>
                <a:noFill/>
                <a:ln w="12700">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35"/>
                <p:cNvSpPr>
                  <a:spLocks noChangeArrowheads="1"/>
                </p:cNvSpPr>
                <p:nvPr/>
              </p:nvSpPr>
              <p:spPr bwMode="grayWhite">
                <a:xfrm>
                  <a:off x="5508" y="1620"/>
                  <a:ext cx="16" cy="16"/>
                </a:xfrm>
                <a:prstGeom prst="ellipse">
                  <a:avLst/>
                </a:prstGeom>
                <a:solidFill>
                  <a:schemeClr val="tx1"/>
                </a:solidFill>
                <a:ln w="12700">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 name="Group 39"/>
              <p:cNvGrpSpPr>
                <a:grpSpLocks/>
              </p:cNvGrpSpPr>
              <p:nvPr/>
            </p:nvGrpSpPr>
            <p:grpSpPr bwMode="auto">
              <a:xfrm>
                <a:off x="1377950" y="6350"/>
                <a:ext cx="520700" cy="520700"/>
                <a:chOff x="868" y="4"/>
                <a:chExt cx="328" cy="328"/>
              </a:xfrm>
            </p:grpSpPr>
            <p:sp>
              <p:nvSpPr>
                <p:cNvPr id="25" name="Oval 37"/>
                <p:cNvSpPr>
                  <a:spLocks noChangeArrowheads="1"/>
                </p:cNvSpPr>
                <p:nvPr/>
              </p:nvSpPr>
              <p:spPr bwMode="grayWhite">
                <a:xfrm>
                  <a:off x="868" y="4"/>
                  <a:ext cx="328" cy="328"/>
                </a:xfrm>
                <a:prstGeom prst="ellipse">
                  <a:avLst/>
                </a:prstGeom>
                <a:noFill/>
                <a:ln w="12700">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38"/>
                <p:cNvSpPr>
                  <a:spLocks noChangeArrowheads="1"/>
                </p:cNvSpPr>
                <p:nvPr/>
              </p:nvSpPr>
              <p:spPr bwMode="grayWhite">
                <a:xfrm>
                  <a:off x="942" y="78"/>
                  <a:ext cx="48" cy="48"/>
                </a:xfrm>
                <a:prstGeom prst="ellipse">
                  <a:avLst/>
                </a:prstGeom>
                <a:solidFill>
                  <a:schemeClr val="tx1"/>
                </a:solidFill>
                <a:ln w="12700">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 name="Group 42"/>
              <p:cNvGrpSpPr>
                <a:grpSpLocks/>
              </p:cNvGrpSpPr>
              <p:nvPr/>
            </p:nvGrpSpPr>
            <p:grpSpPr bwMode="auto">
              <a:xfrm>
                <a:off x="1911350" y="158750"/>
                <a:ext cx="368300" cy="368300"/>
                <a:chOff x="1204" y="100"/>
                <a:chExt cx="232" cy="232"/>
              </a:xfrm>
            </p:grpSpPr>
            <p:sp>
              <p:nvSpPr>
                <p:cNvPr id="23" name="Oval 40"/>
                <p:cNvSpPr>
                  <a:spLocks noChangeArrowheads="1"/>
                </p:cNvSpPr>
                <p:nvPr/>
              </p:nvSpPr>
              <p:spPr bwMode="grayWhite">
                <a:xfrm>
                  <a:off x="1204" y="100"/>
                  <a:ext cx="232" cy="232"/>
                </a:xfrm>
                <a:prstGeom prst="ellipse">
                  <a:avLst/>
                </a:prstGeom>
                <a:noFill/>
                <a:ln w="12700">
                  <a:solidFill>
                    <a:schemeClr val="accent1">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41"/>
                <p:cNvSpPr>
                  <a:spLocks noChangeArrowheads="1"/>
                </p:cNvSpPr>
                <p:nvPr/>
              </p:nvSpPr>
              <p:spPr bwMode="grayWhite">
                <a:xfrm>
                  <a:off x="1257" y="153"/>
                  <a:ext cx="32" cy="32"/>
                </a:xfrm>
                <a:prstGeom prst="ellipse">
                  <a:avLst/>
                </a:prstGeom>
                <a:solidFill>
                  <a:schemeClr val="tx1"/>
                </a:solidFill>
                <a:ln w="12700">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2" name="Group 161"/>
            <p:cNvGrpSpPr/>
            <p:nvPr/>
          </p:nvGrpSpPr>
          <p:grpSpPr>
            <a:xfrm>
              <a:off x="14350" y="-7605"/>
              <a:ext cx="11722100" cy="6536383"/>
              <a:chOff x="14350" y="-7605"/>
              <a:chExt cx="11722100" cy="6536383"/>
            </a:xfrm>
          </p:grpSpPr>
          <p:grpSp>
            <p:nvGrpSpPr>
              <p:cNvPr id="86" name="Group 85"/>
              <p:cNvGrpSpPr/>
              <p:nvPr/>
            </p:nvGrpSpPr>
            <p:grpSpPr>
              <a:xfrm>
                <a:off x="14350" y="5326395"/>
                <a:ext cx="673100" cy="673100"/>
                <a:chOff x="14350" y="5326395"/>
                <a:chExt cx="673100" cy="673100"/>
              </a:xfrm>
            </p:grpSpPr>
            <p:sp>
              <p:nvSpPr>
                <p:cNvPr id="83" name="Oval 7"/>
                <p:cNvSpPr>
                  <a:spLocks noChangeArrowheads="1"/>
                </p:cNvSpPr>
                <p:nvPr/>
              </p:nvSpPr>
              <p:spPr bwMode="grayWhite">
                <a:xfrm>
                  <a:off x="14350" y="5326395"/>
                  <a:ext cx="673100" cy="673100"/>
                </a:xfrm>
                <a:prstGeom prst="ellipse">
                  <a:avLst/>
                </a:prstGeom>
                <a:noFill/>
                <a:ln w="12700">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Oval 8"/>
                <p:cNvSpPr>
                  <a:spLocks noChangeArrowheads="1"/>
                </p:cNvSpPr>
                <p:nvPr/>
              </p:nvSpPr>
              <p:spPr bwMode="grayWhite">
                <a:xfrm>
                  <a:off x="166750" y="5478795"/>
                  <a:ext cx="100013" cy="100013"/>
                </a:xfrm>
                <a:prstGeom prst="ellipse">
                  <a:avLst/>
                </a:prstGeom>
                <a:solidFill>
                  <a:schemeClr val="accent1">
                    <a:lumMod val="60000"/>
                    <a:lumOff val="40000"/>
                  </a:schemeClr>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7" name="Group 86"/>
              <p:cNvGrpSpPr/>
              <p:nvPr/>
            </p:nvGrpSpPr>
            <p:grpSpPr>
              <a:xfrm>
                <a:off x="547750" y="5859795"/>
                <a:ext cx="292100" cy="292100"/>
                <a:chOff x="547750" y="5859795"/>
                <a:chExt cx="292100" cy="292100"/>
              </a:xfrm>
            </p:grpSpPr>
            <p:sp>
              <p:nvSpPr>
                <p:cNvPr id="81" name="Oval 10"/>
                <p:cNvSpPr>
                  <a:spLocks noChangeArrowheads="1"/>
                </p:cNvSpPr>
                <p:nvPr/>
              </p:nvSpPr>
              <p:spPr bwMode="grayWhite">
                <a:xfrm>
                  <a:off x="547750" y="5859795"/>
                  <a:ext cx="292100" cy="292100"/>
                </a:xfrm>
                <a:prstGeom prst="ellipse">
                  <a:avLst/>
                </a:prstGeom>
                <a:noFill/>
                <a:ln w="12700">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11"/>
                <p:cNvSpPr>
                  <a:spLocks noChangeArrowheads="1"/>
                </p:cNvSpPr>
                <p:nvPr/>
              </p:nvSpPr>
              <p:spPr bwMode="grayWhite">
                <a:xfrm>
                  <a:off x="614425" y="5926470"/>
                  <a:ext cx="38100" cy="38100"/>
                </a:xfrm>
                <a:prstGeom prst="ellipse">
                  <a:avLst/>
                </a:prstGeom>
                <a:solidFill>
                  <a:schemeClr val="accent1">
                    <a:lumMod val="60000"/>
                    <a:lumOff val="40000"/>
                  </a:schemeClr>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8" name="Group 87"/>
              <p:cNvGrpSpPr/>
              <p:nvPr/>
            </p:nvGrpSpPr>
            <p:grpSpPr>
              <a:xfrm>
                <a:off x="139763" y="6024895"/>
                <a:ext cx="444500" cy="444500"/>
                <a:chOff x="139763" y="6024895"/>
                <a:chExt cx="444500" cy="444500"/>
              </a:xfrm>
            </p:grpSpPr>
            <p:sp>
              <p:nvSpPr>
                <p:cNvPr id="79" name="Oval 13"/>
                <p:cNvSpPr>
                  <a:spLocks noChangeArrowheads="1"/>
                </p:cNvSpPr>
                <p:nvPr/>
              </p:nvSpPr>
              <p:spPr bwMode="grayWhite">
                <a:xfrm>
                  <a:off x="139763" y="6024895"/>
                  <a:ext cx="444500" cy="444500"/>
                </a:xfrm>
                <a:prstGeom prst="ellipse">
                  <a:avLst/>
                </a:prstGeom>
                <a:noFill/>
                <a:ln w="12700">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Oval 14"/>
                <p:cNvSpPr>
                  <a:spLocks noChangeArrowheads="1"/>
                </p:cNvSpPr>
                <p:nvPr/>
              </p:nvSpPr>
              <p:spPr bwMode="grayWhite">
                <a:xfrm>
                  <a:off x="241363" y="6126495"/>
                  <a:ext cx="61913" cy="61913"/>
                </a:xfrm>
                <a:prstGeom prst="ellipse">
                  <a:avLst/>
                </a:prstGeom>
                <a:solidFill>
                  <a:schemeClr val="accent1">
                    <a:lumMod val="60000"/>
                    <a:lumOff val="40000"/>
                  </a:schemeClr>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9" name="Group 88"/>
              <p:cNvGrpSpPr/>
              <p:nvPr/>
            </p:nvGrpSpPr>
            <p:grpSpPr>
              <a:xfrm>
                <a:off x="2484500" y="6160478"/>
                <a:ext cx="368300" cy="368300"/>
                <a:chOff x="2484500" y="6160478"/>
                <a:chExt cx="368300" cy="368300"/>
              </a:xfrm>
            </p:grpSpPr>
            <p:sp>
              <p:nvSpPr>
                <p:cNvPr id="77" name="Oval 16"/>
                <p:cNvSpPr>
                  <a:spLocks noChangeArrowheads="1"/>
                </p:cNvSpPr>
                <p:nvPr/>
              </p:nvSpPr>
              <p:spPr bwMode="grayWhite">
                <a:xfrm>
                  <a:off x="2484500" y="6160478"/>
                  <a:ext cx="368300" cy="368300"/>
                </a:xfrm>
                <a:prstGeom prst="ellipse">
                  <a:avLst/>
                </a:prstGeom>
                <a:noFill/>
                <a:ln w="12700">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Oval 17"/>
                <p:cNvSpPr>
                  <a:spLocks noChangeArrowheads="1"/>
                </p:cNvSpPr>
                <p:nvPr/>
              </p:nvSpPr>
              <p:spPr bwMode="grayWhite">
                <a:xfrm>
                  <a:off x="2568638" y="6244616"/>
                  <a:ext cx="50800" cy="50800"/>
                </a:xfrm>
                <a:prstGeom prst="ellipse">
                  <a:avLst/>
                </a:prstGeom>
                <a:solidFill>
                  <a:schemeClr val="accent1">
                    <a:lumMod val="60000"/>
                    <a:lumOff val="40000"/>
                  </a:schemeClr>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0" name="Group 89"/>
              <p:cNvGrpSpPr/>
              <p:nvPr/>
            </p:nvGrpSpPr>
            <p:grpSpPr>
              <a:xfrm>
                <a:off x="14350" y="4411995"/>
                <a:ext cx="368300" cy="368300"/>
                <a:chOff x="14350" y="4411995"/>
                <a:chExt cx="368300" cy="368300"/>
              </a:xfrm>
            </p:grpSpPr>
            <p:sp>
              <p:nvSpPr>
                <p:cNvPr id="75" name="Oval 19"/>
                <p:cNvSpPr>
                  <a:spLocks noChangeArrowheads="1"/>
                </p:cNvSpPr>
                <p:nvPr/>
              </p:nvSpPr>
              <p:spPr bwMode="grayWhite">
                <a:xfrm>
                  <a:off x="14350" y="4411995"/>
                  <a:ext cx="368300" cy="368300"/>
                </a:xfrm>
                <a:prstGeom prst="ellipse">
                  <a:avLst/>
                </a:prstGeom>
                <a:noFill/>
                <a:ln w="12700">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Oval 20"/>
                <p:cNvSpPr>
                  <a:spLocks noChangeArrowheads="1"/>
                </p:cNvSpPr>
                <p:nvPr/>
              </p:nvSpPr>
              <p:spPr bwMode="grayWhite">
                <a:xfrm>
                  <a:off x="98488" y="4496133"/>
                  <a:ext cx="50800" cy="50800"/>
                </a:xfrm>
                <a:prstGeom prst="ellipse">
                  <a:avLst/>
                </a:prstGeom>
                <a:solidFill>
                  <a:schemeClr val="accent1">
                    <a:lumMod val="60000"/>
                    <a:lumOff val="40000"/>
                  </a:schemeClr>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1" name="Group 90"/>
              <p:cNvGrpSpPr/>
              <p:nvPr/>
            </p:nvGrpSpPr>
            <p:grpSpPr>
              <a:xfrm>
                <a:off x="10682350" y="5794708"/>
                <a:ext cx="673100" cy="673100"/>
                <a:chOff x="10682350" y="5794708"/>
                <a:chExt cx="673100" cy="673100"/>
              </a:xfrm>
            </p:grpSpPr>
            <p:sp>
              <p:nvSpPr>
                <p:cNvPr id="73" name="Oval 22"/>
                <p:cNvSpPr>
                  <a:spLocks noChangeArrowheads="1"/>
                </p:cNvSpPr>
                <p:nvPr/>
              </p:nvSpPr>
              <p:spPr bwMode="grayWhite">
                <a:xfrm>
                  <a:off x="10682350" y="5794708"/>
                  <a:ext cx="673100" cy="673100"/>
                </a:xfrm>
                <a:prstGeom prst="ellipse">
                  <a:avLst/>
                </a:prstGeom>
                <a:noFill/>
                <a:ln w="12700">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Oval 23"/>
                <p:cNvSpPr>
                  <a:spLocks noChangeArrowheads="1"/>
                </p:cNvSpPr>
                <p:nvPr/>
              </p:nvSpPr>
              <p:spPr bwMode="grayWhite">
                <a:xfrm>
                  <a:off x="10834750" y="5947108"/>
                  <a:ext cx="100013" cy="100013"/>
                </a:xfrm>
                <a:prstGeom prst="ellipse">
                  <a:avLst/>
                </a:prstGeom>
                <a:solidFill>
                  <a:schemeClr val="accent1">
                    <a:lumMod val="60000"/>
                    <a:lumOff val="40000"/>
                  </a:schemeClr>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 name="Group 91"/>
              <p:cNvGrpSpPr/>
              <p:nvPr/>
            </p:nvGrpSpPr>
            <p:grpSpPr>
              <a:xfrm>
                <a:off x="10301350" y="6099508"/>
                <a:ext cx="368300" cy="368300"/>
                <a:chOff x="10301350" y="6099508"/>
                <a:chExt cx="368300" cy="368300"/>
              </a:xfrm>
            </p:grpSpPr>
            <p:sp>
              <p:nvSpPr>
                <p:cNvPr id="71" name="Oval 25"/>
                <p:cNvSpPr>
                  <a:spLocks noChangeArrowheads="1"/>
                </p:cNvSpPr>
                <p:nvPr/>
              </p:nvSpPr>
              <p:spPr bwMode="grayWhite">
                <a:xfrm>
                  <a:off x="10301350" y="6099508"/>
                  <a:ext cx="368300" cy="368300"/>
                </a:xfrm>
                <a:prstGeom prst="ellipse">
                  <a:avLst/>
                </a:prstGeom>
                <a:noFill/>
                <a:ln w="12700">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Oval 26"/>
                <p:cNvSpPr>
                  <a:spLocks noChangeArrowheads="1"/>
                </p:cNvSpPr>
                <p:nvPr/>
              </p:nvSpPr>
              <p:spPr bwMode="grayWhite">
                <a:xfrm>
                  <a:off x="10385488" y="6183646"/>
                  <a:ext cx="50800" cy="50800"/>
                </a:xfrm>
                <a:prstGeom prst="ellipse">
                  <a:avLst/>
                </a:prstGeom>
                <a:solidFill>
                  <a:schemeClr val="accent1">
                    <a:lumMod val="60000"/>
                    <a:lumOff val="40000"/>
                  </a:schemeClr>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3" name="Group 92"/>
              <p:cNvGrpSpPr/>
              <p:nvPr/>
            </p:nvGrpSpPr>
            <p:grpSpPr>
              <a:xfrm>
                <a:off x="11368150" y="5794708"/>
                <a:ext cx="368300" cy="368300"/>
                <a:chOff x="11368150" y="5794708"/>
                <a:chExt cx="368300" cy="368300"/>
              </a:xfrm>
            </p:grpSpPr>
            <p:sp>
              <p:nvSpPr>
                <p:cNvPr id="69" name="Oval 28"/>
                <p:cNvSpPr>
                  <a:spLocks noChangeArrowheads="1"/>
                </p:cNvSpPr>
                <p:nvPr/>
              </p:nvSpPr>
              <p:spPr bwMode="grayWhite">
                <a:xfrm>
                  <a:off x="11368150" y="5794708"/>
                  <a:ext cx="368300" cy="368300"/>
                </a:xfrm>
                <a:prstGeom prst="ellipse">
                  <a:avLst/>
                </a:prstGeom>
                <a:noFill/>
                <a:ln w="12700">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Oval 29"/>
                <p:cNvSpPr>
                  <a:spLocks noChangeArrowheads="1"/>
                </p:cNvSpPr>
                <p:nvPr/>
              </p:nvSpPr>
              <p:spPr bwMode="grayWhite">
                <a:xfrm>
                  <a:off x="11452288" y="5878846"/>
                  <a:ext cx="50800" cy="50800"/>
                </a:xfrm>
                <a:prstGeom prst="ellipse">
                  <a:avLst/>
                </a:prstGeom>
                <a:solidFill>
                  <a:schemeClr val="accent1">
                    <a:lumMod val="60000"/>
                    <a:lumOff val="40000"/>
                  </a:schemeClr>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 name="Group 93"/>
              <p:cNvGrpSpPr/>
              <p:nvPr/>
            </p:nvGrpSpPr>
            <p:grpSpPr>
              <a:xfrm>
                <a:off x="11095100" y="1887997"/>
                <a:ext cx="520700" cy="520700"/>
                <a:chOff x="11095100" y="1887997"/>
                <a:chExt cx="520700" cy="520700"/>
              </a:xfrm>
            </p:grpSpPr>
            <p:sp>
              <p:nvSpPr>
                <p:cNvPr id="67" name="Oval 31"/>
                <p:cNvSpPr>
                  <a:spLocks noChangeArrowheads="1"/>
                </p:cNvSpPr>
                <p:nvPr/>
              </p:nvSpPr>
              <p:spPr bwMode="grayWhite">
                <a:xfrm>
                  <a:off x="11095100" y="1887997"/>
                  <a:ext cx="520700" cy="520700"/>
                </a:xfrm>
                <a:prstGeom prst="ellipse">
                  <a:avLst/>
                </a:prstGeom>
                <a:noFill/>
                <a:ln w="12700">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Oval 32"/>
                <p:cNvSpPr>
                  <a:spLocks noChangeArrowheads="1"/>
                </p:cNvSpPr>
                <p:nvPr/>
              </p:nvSpPr>
              <p:spPr bwMode="grayWhite">
                <a:xfrm>
                  <a:off x="11214163" y="2007060"/>
                  <a:ext cx="74613" cy="74613"/>
                </a:xfrm>
                <a:prstGeom prst="ellipse">
                  <a:avLst/>
                </a:prstGeom>
                <a:solidFill>
                  <a:schemeClr val="accent1">
                    <a:lumMod val="60000"/>
                    <a:lumOff val="40000"/>
                  </a:schemeClr>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5" name="Group 94"/>
              <p:cNvGrpSpPr/>
              <p:nvPr/>
            </p:nvGrpSpPr>
            <p:grpSpPr>
              <a:xfrm>
                <a:off x="11184000" y="2600784"/>
                <a:ext cx="215900" cy="215900"/>
                <a:chOff x="11184000" y="2600784"/>
                <a:chExt cx="215900" cy="215900"/>
              </a:xfrm>
            </p:grpSpPr>
            <p:sp>
              <p:nvSpPr>
                <p:cNvPr id="65" name="Oval 34"/>
                <p:cNvSpPr>
                  <a:spLocks noChangeArrowheads="1"/>
                </p:cNvSpPr>
                <p:nvPr/>
              </p:nvSpPr>
              <p:spPr bwMode="grayWhite">
                <a:xfrm>
                  <a:off x="11184000" y="2600784"/>
                  <a:ext cx="215900" cy="215900"/>
                </a:xfrm>
                <a:prstGeom prst="ellipse">
                  <a:avLst/>
                </a:prstGeom>
                <a:noFill/>
                <a:ln w="12700">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35"/>
                <p:cNvSpPr>
                  <a:spLocks noChangeArrowheads="1"/>
                </p:cNvSpPr>
                <p:nvPr/>
              </p:nvSpPr>
              <p:spPr bwMode="grayWhite">
                <a:xfrm>
                  <a:off x="11234800" y="2651584"/>
                  <a:ext cx="25400" cy="25400"/>
                </a:xfrm>
                <a:prstGeom prst="ellipse">
                  <a:avLst/>
                </a:prstGeom>
                <a:solidFill>
                  <a:schemeClr val="accent1">
                    <a:lumMod val="60000"/>
                    <a:lumOff val="40000"/>
                  </a:schemeClr>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0" name="Group 159"/>
              <p:cNvGrpSpPr/>
              <p:nvPr/>
            </p:nvGrpSpPr>
            <p:grpSpPr>
              <a:xfrm>
                <a:off x="1385950" y="-7605"/>
                <a:ext cx="520700" cy="520700"/>
                <a:chOff x="1385950" y="-7605"/>
                <a:chExt cx="520700" cy="520700"/>
              </a:xfrm>
            </p:grpSpPr>
            <p:sp>
              <p:nvSpPr>
                <p:cNvPr id="63" name="Oval 37"/>
                <p:cNvSpPr>
                  <a:spLocks noChangeArrowheads="1"/>
                </p:cNvSpPr>
                <p:nvPr/>
              </p:nvSpPr>
              <p:spPr bwMode="grayWhite">
                <a:xfrm>
                  <a:off x="1385950" y="-7605"/>
                  <a:ext cx="520700" cy="520700"/>
                </a:xfrm>
                <a:prstGeom prst="ellipse">
                  <a:avLst/>
                </a:prstGeom>
                <a:noFill/>
                <a:ln w="12700">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38"/>
                <p:cNvSpPr>
                  <a:spLocks noChangeArrowheads="1"/>
                </p:cNvSpPr>
                <p:nvPr/>
              </p:nvSpPr>
              <p:spPr bwMode="grayWhite">
                <a:xfrm>
                  <a:off x="1503425" y="109870"/>
                  <a:ext cx="76200" cy="76200"/>
                </a:xfrm>
                <a:prstGeom prst="ellipse">
                  <a:avLst/>
                </a:prstGeom>
                <a:solidFill>
                  <a:schemeClr val="accent1">
                    <a:lumMod val="60000"/>
                    <a:lumOff val="40000"/>
                  </a:schemeClr>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1" name="Group 160"/>
              <p:cNvGrpSpPr/>
              <p:nvPr/>
            </p:nvGrpSpPr>
            <p:grpSpPr>
              <a:xfrm>
                <a:off x="1919350" y="144795"/>
                <a:ext cx="368300" cy="368300"/>
                <a:chOff x="1919350" y="144795"/>
                <a:chExt cx="368300" cy="368300"/>
              </a:xfrm>
            </p:grpSpPr>
            <p:sp>
              <p:nvSpPr>
                <p:cNvPr id="61" name="Oval 40"/>
                <p:cNvSpPr>
                  <a:spLocks noChangeArrowheads="1"/>
                </p:cNvSpPr>
                <p:nvPr/>
              </p:nvSpPr>
              <p:spPr bwMode="grayWhite">
                <a:xfrm>
                  <a:off x="1919350" y="144795"/>
                  <a:ext cx="368300" cy="368300"/>
                </a:xfrm>
                <a:prstGeom prst="ellipse">
                  <a:avLst/>
                </a:prstGeom>
                <a:noFill/>
                <a:ln w="12700">
                  <a:solidFill>
                    <a:schemeClr val="accent1">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Oval 41"/>
                <p:cNvSpPr>
                  <a:spLocks noChangeArrowheads="1"/>
                </p:cNvSpPr>
                <p:nvPr/>
              </p:nvSpPr>
              <p:spPr bwMode="grayWhite">
                <a:xfrm>
                  <a:off x="2003488" y="228933"/>
                  <a:ext cx="50800" cy="50800"/>
                </a:xfrm>
                <a:prstGeom prst="ellipse">
                  <a:avLst/>
                </a:prstGeom>
                <a:solidFill>
                  <a:schemeClr val="accent1">
                    <a:lumMod val="60000"/>
                    <a:lumOff val="40000"/>
                  </a:schemeClr>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41120" y="6598763"/>
            <a:ext cx="7159752" cy="237744"/>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8875776" y="6598763"/>
            <a:ext cx="960120" cy="237744"/>
          </a:xfrm>
          <a:prstGeom prst="rect">
            <a:avLst/>
          </a:prstGeom>
        </p:spPr>
        <p:txBody>
          <a:bodyPr vert="horz" lIns="91440" tIns="45720" rIns="91440" bIns="45720" rtlCol="0" anchor="ctr"/>
          <a:lstStyle>
            <a:lvl1pPr algn="r">
              <a:defRPr sz="1100">
                <a:solidFill>
                  <a:schemeClr val="tx1"/>
                </a:solidFill>
              </a:defRPr>
            </a:lvl1pPr>
          </a:lstStyle>
          <a:p>
            <a:fld id="{513C09FF-A05A-44B7-B7F9-9715502B619B}" type="datetime1">
              <a:rPr lang="en-US" smtClean="0"/>
              <a:pPr/>
              <a:t>10/24/2020</a:t>
            </a:fld>
            <a:endParaRPr lang="en-US"/>
          </a:p>
        </p:txBody>
      </p:sp>
      <p:sp>
        <p:nvSpPr>
          <p:cNvPr id="6" name="Slide Number Placeholder 5"/>
          <p:cNvSpPr>
            <a:spLocks noGrp="1"/>
          </p:cNvSpPr>
          <p:nvPr>
            <p:ph type="sldNum" sz="quarter" idx="4"/>
          </p:nvPr>
        </p:nvSpPr>
        <p:spPr>
          <a:xfrm>
            <a:off x="10210800" y="6598763"/>
            <a:ext cx="640080" cy="237744"/>
          </a:xfrm>
          <a:prstGeom prst="rect">
            <a:avLst/>
          </a:prstGeom>
        </p:spPr>
        <p:txBody>
          <a:bodyPr vert="horz" lIns="91440" tIns="45720" rIns="91440" bIns="45720" rtlCol="0" anchor="ctr"/>
          <a:lstStyle>
            <a:lvl1pPr algn="r">
              <a:defRPr sz="1100">
                <a:solidFill>
                  <a:schemeClr val="tx1"/>
                </a:solidFill>
              </a:defRPr>
            </a:lvl1pPr>
          </a:lstStyle>
          <a:p>
            <a:fld id="{FC749032-2A07-4AE8-BA90-74324CAE0C87}" type="slidenum">
              <a:rPr lang="en-US" smtClean="0"/>
              <a:pPr/>
              <a:t>‹#›</a:t>
            </a:fld>
            <a:endParaRPr lang="en-US"/>
          </a:p>
        </p:txBody>
      </p:sp>
    </p:spTree>
    <p:extLst>
      <p:ext uri="{BB962C8B-B14F-4D97-AF65-F5344CB8AC3E}">
        <p14:creationId xmlns:p14="http://schemas.microsoft.com/office/powerpoint/2010/main" val="6786584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b="1" kern="1200">
          <a:solidFill>
            <a:schemeClr val="tx2"/>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2">
            <a:lumMod val="75000"/>
          </a:schemeClr>
        </a:buClr>
        <a:buSzPct val="80000"/>
        <a:buFont typeface="Courier New" panose="02070309020205020404" pitchFamily="49" charset="0"/>
        <a:buChar char="o"/>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accent2">
            <a:lumMod val="75000"/>
          </a:schemeClr>
        </a:buClr>
        <a:buSzPct val="80000"/>
        <a:buFont typeface="Courier New" panose="02070309020205020404" pitchFamily="49" charset="0"/>
        <a:buChar char="o"/>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accent2">
            <a:lumMod val="75000"/>
          </a:schemeClr>
        </a:buClr>
        <a:buSzPct val="80000"/>
        <a:buFont typeface="Courier New" panose="02070309020205020404" pitchFamily="49" charset="0"/>
        <a:buChar char="o"/>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accent2">
            <a:lumMod val="75000"/>
          </a:schemeClr>
        </a:buClr>
        <a:buSzPct val="80000"/>
        <a:buFont typeface="Courier New" panose="02070309020205020404" pitchFamily="49" charset="0"/>
        <a:buChar char="o"/>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accent2">
            <a:lumMod val="75000"/>
          </a:schemeClr>
        </a:buClr>
        <a:buSzPct val="80000"/>
        <a:buFont typeface="Courier New" panose="02070309020205020404" pitchFamily="49" charset="0"/>
        <a:buChar char="o"/>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Clr>
          <a:schemeClr val="accent2">
            <a:lumMod val="75000"/>
          </a:schemeClr>
        </a:buClr>
        <a:buSzPct val="80000"/>
        <a:buFont typeface="Courier New" panose="02070309020205020404" pitchFamily="49" charset="0"/>
        <a:buChar char="o"/>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Clr>
          <a:schemeClr val="accent2">
            <a:lumMod val="75000"/>
          </a:schemeClr>
        </a:buClr>
        <a:buSzPct val="80000"/>
        <a:buFont typeface="Courier New" panose="02070309020205020404" pitchFamily="49" charset="0"/>
        <a:buChar char="o"/>
        <a:defRPr sz="1400" kern="1200">
          <a:solidFill>
            <a:schemeClr val="tx2"/>
          </a:solidFill>
          <a:latin typeface="+mn-lt"/>
          <a:ea typeface="+mn-ea"/>
          <a:cs typeface="+mn-cs"/>
        </a:defRPr>
      </a:lvl7pPr>
      <a:lvl8pPr marL="2514600" indent="-228600" algn="l" defTabSz="914400" rtl="0" eaLnBrk="1" latinLnBrk="0" hangingPunct="1">
        <a:lnSpc>
          <a:spcPct val="90000"/>
        </a:lnSpc>
        <a:spcBef>
          <a:spcPts val="800"/>
        </a:spcBef>
        <a:buClr>
          <a:schemeClr val="accent2">
            <a:lumMod val="75000"/>
          </a:schemeClr>
        </a:buClr>
        <a:buSzPct val="80000"/>
        <a:buFont typeface="Courier New" panose="02070309020205020404" pitchFamily="49" charset="0"/>
        <a:buChar char="o"/>
        <a:defRPr sz="1400" kern="1200">
          <a:solidFill>
            <a:schemeClr val="tx2"/>
          </a:solidFill>
          <a:latin typeface="+mn-lt"/>
          <a:ea typeface="+mn-ea"/>
          <a:cs typeface="+mn-cs"/>
        </a:defRPr>
      </a:lvl8pPr>
      <a:lvl9pPr marL="2606040" indent="0" algn="l" defTabSz="914400" rtl="0" eaLnBrk="1" latinLnBrk="0" hangingPunct="1">
        <a:lnSpc>
          <a:spcPct val="90000"/>
        </a:lnSpc>
        <a:spcBef>
          <a:spcPts val="800"/>
        </a:spcBef>
        <a:buClr>
          <a:schemeClr val="accent2">
            <a:lumMod val="75000"/>
          </a:schemeClr>
        </a:buClr>
        <a:buSzPct val="80000"/>
        <a:buFont typeface="Courier New" panose="02070309020205020404" pitchFamily="49" charset="0"/>
        <a:buNone/>
        <a:defRPr sz="1400" kern="120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children-swim-dive-summer-pol-2208212/" TargetMode="External"/><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video" Target="https://www.youtube.com/embed/opoZM5RVS0c?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95400" y="2079812"/>
            <a:ext cx="9601200" cy="1134876"/>
          </a:xfrm>
        </p:spPr>
        <p:txBody>
          <a:bodyPr/>
          <a:lstStyle/>
          <a:p>
            <a:r>
              <a:rPr lang="en-US" dirty="0">
                <a:latin typeface="Times New Roman" panose="02020603050405020304" pitchFamily="18" charset="0"/>
                <a:cs typeface="Times New Roman" panose="02020603050405020304" pitchFamily="18" charset="0"/>
              </a:rPr>
              <a:t>Water Safety</a:t>
            </a:r>
          </a:p>
        </p:txBody>
      </p:sp>
      <p:sp>
        <p:nvSpPr>
          <p:cNvPr id="7" name="Subtitle 6"/>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By: Angel Hobbs, Eric Beaulieu, Misty </a:t>
            </a:r>
            <a:r>
              <a:rPr lang="en-US" dirty="0" err="1">
                <a:latin typeface="Times New Roman" panose="02020603050405020304" pitchFamily="18" charset="0"/>
                <a:cs typeface="Times New Roman" panose="02020603050405020304" pitchFamily="18" charset="0"/>
              </a:rPr>
              <a:t>Mabe</a:t>
            </a:r>
            <a:r>
              <a:rPr lang="en-US" dirty="0">
                <a:latin typeface="Times New Roman" panose="02020603050405020304" pitchFamily="18" charset="0"/>
                <a:cs typeface="Times New Roman" panose="02020603050405020304" pitchFamily="18" charset="0"/>
              </a:rPr>
              <a:t>, Candy Bush &amp; Christina Perkins</a:t>
            </a:r>
          </a:p>
        </p:txBody>
      </p:sp>
    </p:spTree>
    <p:extLst>
      <p:ext uri="{BB962C8B-B14F-4D97-AF65-F5344CB8AC3E}">
        <p14:creationId xmlns:p14="http://schemas.microsoft.com/office/powerpoint/2010/main" val="399801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34C6D-DCF3-436E-8F99-89BF1FC5C145}"/>
              </a:ext>
            </a:extLst>
          </p:cNvPr>
          <p:cNvSpPr>
            <a:spLocks noGrp="1"/>
          </p:cNvSpPr>
          <p:nvPr>
            <p:ph type="title"/>
          </p:nvPr>
        </p:nvSpPr>
        <p:spPr>
          <a:xfrm>
            <a:off x="1341120" y="467360"/>
            <a:ext cx="9509760" cy="632778"/>
          </a:xfrm>
        </p:spPr>
        <p:txBody>
          <a:bodyPr/>
          <a:lstStyle/>
          <a:p>
            <a:r>
              <a:rPr lang="en-US" dirty="0">
                <a:latin typeface="Times New Roman" panose="02020603050405020304" pitchFamily="18" charset="0"/>
                <a:cs typeface="Times New Roman" panose="02020603050405020304" pitchFamily="18" charset="0"/>
              </a:rPr>
              <a:t>References: </a:t>
            </a:r>
          </a:p>
        </p:txBody>
      </p:sp>
      <p:sp>
        <p:nvSpPr>
          <p:cNvPr id="3" name="Content Placeholder 2">
            <a:extLst>
              <a:ext uri="{FF2B5EF4-FFF2-40B4-BE49-F238E27FC236}">
                <a16:creationId xmlns:a16="http://schemas.microsoft.com/office/drawing/2014/main" id="{2A1AFB56-472F-478C-BE21-79A5286261AA}"/>
              </a:ext>
            </a:extLst>
          </p:cNvPr>
          <p:cNvSpPr>
            <a:spLocks noGrp="1"/>
          </p:cNvSpPr>
          <p:nvPr>
            <p:ph idx="1"/>
          </p:nvPr>
        </p:nvSpPr>
        <p:spPr>
          <a:xfrm>
            <a:off x="1341120" y="1228726"/>
            <a:ext cx="9509760" cy="4800854"/>
          </a:xfrm>
        </p:spPr>
        <p:txBody>
          <a:bodyPr>
            <a:normAutofit/>
          </a:bodyPr>
          <a:lstStyle/>
          <a:p>
            <a:r>
              <a:rPr lang="en-US" sz="1600" dirty="0">
                <a:solidFill>
                  <a:schemeClr val="tx1"/>
                </a:solidFill>
                <a:latin typeface="Times New Roman" panose="02020603050405020304" pitchFamily="18" charset="0"/>
                <a:cs typeface="Times New Roman" panose="02020603050405020304" pitchFamily="18" charset="0"/>
              </a:rPr>
              <a:t>Barnett, J. (2020). About Us. Retrieved from https://www.infantswim.com/about-isr/about-isr.html</a:t>
            </a:r>
          </a:p>
          <a:p>
            <a:r>
              <a:rPr lang="en-US" sz="1600" dirty="0" err="1">
                <a:solidFill>
                  <a:schemeClr val="tx1"/>
                </a:solidFill>
                <a:latin typeface="Times New Roman" panose="02020603050405020304" pitchFamily="18" charset="0"/>
                <a:cs typeface="Times New Roman" panose="02020603050405020304" pitchFamily="18" charset="0"/>
              </a:rPr>
              <a:t>Cavoto</a:t>
            </a:r>
            <a:r>
              <a:rPr lang="en-US" sz="1600" dirty="0">
                <a:solidFill>
                  <a:schemeClr val="tx1"/>
                </a:solidFill>
                <a:latin typeface="Times New Roman" panose="02020603050405020304" pitchFamily="18" charset="0"/>
                <a:cs typeface="Times New Roman" panose="02020603050405020304" pitchFamily="18" charset="0"/>
              </a:rPr>
              <a:t>, E. (2020, February 24). </a:t>
            </a:r>
            <a:r>
              <a:rPr lang="en-US" sz="1600" i="1" dirty="0">
                <a:solidFill>
                  <a:schemeClr val="tx1"/>
                </a:solidFill>
                <a:latin typeface="Times New Roman" panose="02020603050405020304" pitchFamily="18" charset="0"/>
                <a:cs typeface="Times New Roman" panose="02020603050405020304" pitchFamily="18" charset="0"/>
              </a:rPr>
              <a:t>20 Best Swimming Pool Games to Play This Summer</a:t>
            </a:r>
            <a:r>
              <a:rPr lang="en-US" sz="1600" dirty="0">
                <a:solidFill>
                  <a:schemeClr val="tx1"/>
                </a:solidFill>
                <a:latin typeface="Times New Roman" panose="02020603050405020304" pitchFamily="18" charset="0"/>
                <a:cs typeface="Times New Roman" panose="02020603050405020304" pitchFamily="18" charset="0"/>
              </a:rPr>
              <a:t>. Retrieved from </a:t>
            </a:r>
            <a:r>
              <a:rPr lang="en-US" sz="1600" dirty="0" err="1">
                <a:solidFill>
                  <a:schemeClr val="tx1"/>
                </a:solidFill>
                <a:latin typeface="Times New Roman" panose="02020603050405020304" pitchFamily="18" charset="0"/>
                <a:cs typeface="Times New Roman" panose="02020603050405020304" pitchFamily="18" charset="0"/>
              </a:rPr>
              <a:t>CountryLiving</a:t>
            </a:r>
            <a:r>
              <a:rPr lang="en-US" sz="1600" dirty="0">
                <a:solidFill>
                  <a:schemeClr val="tx1"/>
                </a:solidFill>
                <a:latin typeface="Times New Roman" panose="02020603050405020304" pitchFamily="18" charset="0"/>
                <a:cs typeface="Times New Roman" panose="02020603050405020304" pitchFamily="18" charset="0"/>
              </a:rPr>
              <a:t>: https://www.countryliving.com/life/kids-pets/g4184/swimming-pool-games/</a:t>
            </a:r>
          </a:p>
          <a:p>
            <a:r>
              <a:rPr lang="en-US" sz="1600" dirty="0">
                <a:solidFill>
                  <a:schemeClr val="tx1"/>
                </a:solidFill>
                <a:latin typeface="Times New Roman" panose="02020603050405020304" pitchFamily="18" charset="0"/>
                <a:cs typeface="Times New Roman" panose="02020603050405020304" pitchFamily="18" charset="0"/>
              </a:rPr>
              <a:t>Centers for Disease Control and Prevention (2020). </a:t>
            </a:r>
            <a:r>
              <a:rPr lang="en-US" sz="1600" i="1" dirty="0">
                <a:solidFill>
                  <a:schemeClr val="tx1"/>
                </a:solidFill>
                <a:latin typeface="Times New Roman" panose="02020603050405020304" pitchFamily="18" charset="0"/>
                <a:cs typeface="Times New Roman" panose="02020603050405020304" pitchFamily="18" charset="0"/>
              </a:rPr>
              <a:t>Unintentional Drowning: Get the Facts.</a:t>
            </a:r>
            <a:r>
              <a:rPr lang="en-US" sz="1600" dirty="0">
                <a:solidFill>
                  <a:schemeClr val="tx1"/>
                </a:solidFill>
                <a:latin typeface="Times New Roman" panose="02020603050405020304" pitchFamily="18" charset="0"/>
                <a:cs typeface="Times New Roman" panose="02020603050405020304" pitchFamily="18" charset="0"/>
              </a:rPr>
              <a:t> Retrieved  from https://www.cdc.gov/homeandrecreationalsafety/water-safety/waterinjuries-factsheet.html</a:t>
            </a:r>
          </a:p>
          <a:p>
            <a:r>
              <a:rPr lang="en-US" sz="1600" b="0" i="0" dirty="0">
                <a:solidFill>
                  <a:schemeClr val="tx1"/>
                </a:solidFill>
                <a:effectLst/>
                <a:latin typeface="Times New Roman" panose="02020603050405020304" pitchFamily="18" charset="0"/>
                <a:cs typeface="Times New Roman" panose="02020603050405020304" pitchFamily="18" charset="0"/>
              </a:rPr>
              <a:t>Cohen, J. (2019). The ultimate guide to swimming safety | Children's National. Retrieved 25 October 2020, from https://riseandshine.childrensnational.org/the-ultimate-guide-to-swimming-safety/</a:t>
            </a:r>
            <a:endParaRPr lang="en-US" sz="1600" dirty="0">
              <a:solidFill>
                <a:schemeClr val="tx1"/>
              </a:solidFill>
              <a:latin typeface="Times New Roman" panose="02020603050405020304" pitchFamily="18" charset="0"/>
              <a:cs typeface="Times New Roman" panose="02020603050405020304" pitchFamily="18" charset="0"/>
            </a:endParaRPr>
          </a:p>
          <a:p>
            <a:r>
              <a:rPr lang="it-IT" sz="1600" b="0" i="0" dirty="0">
                <a:solidFill>
                  <a:schemeClr val="tx1"/>
                </a:solidFill>
                <a:effectLst/>
                <a:latin typeface="Times New Roman" panose="02020603050405020304" pitchFamily="18" charset="0"/>
                <a:cs typeface="Times New Roman" panose="02020603050405020304" pitchFamily="18" charset="0"/>
              </a:rPr>
              <a:t>Conover, K., &amp; Romero, S. (2018). Drowning Prevention in Pediatrics. </a:t>
            </a:r>
            <a:r>
              <a:rPr lang="it-IT" sz="1600" b="0" i="1" dirty="0">
                <a:solidFill>
                  <a:schemeClr val="tx1"/>
                </a:solidFill>
                <a:effectLst/>
                <a:latin typeface="Times New Roman" panose="02020603050405020304" pitchFamily="18" charset="0"/>
                <a:cs typeface="Times New Roman" panose="02020603050405020304" pitchFamily="18" charset="0"/>
              </a:rPr>
              <a:t>Pediatric Annals</a:t>
            </a:r>
            <a:r>
              <a:rPr lang="it-IT" sz="1600" b="0" i="0" dirty="0">
                <a:solidFill>
                  <a:schemeClr val="tx1"/>
                </a:solidFill>
                <a:effectLst/>
                <a:latin typeface="Times New Roman" panose="02020603050405020304" pitchFamily="18" charset="0"/>
                <a:cs typeface="Times New Roman" panose="02020603050405020304" pitchFamily="18" charset="0"/>
              </a:rPr>
              <a:t>, </a:t>
            </a:r>
            <a:r>
              <a:rPr lang="it-IT" sz="1600" b="0" i="1" dirty="0">
                <a:solidFill>
                  <a:schemeClr val="tx1"/>
                </a:solidFill>
                <a:effectLst/>
                <a:latin typeface="Times New Roman" panose="02020603050405020304" pitchFamily="18" charset="0"/>
                <a:cs typeface="Times New Roman" panose="02020603050405020304" pitchFamily="18" charset="0"/>
              </a:rPr>
              <a:t>47</a:t>
            </a:r>
            <a:r>
              <a:rPr lang="it-IT" sz="1600" b="0" i="0" dirty="0">
                <a:solidFill>
                  <a:schemeClr val="tx1"/>
                </a:solidFill>
                <a:effectLst/>
                <a:latin typeface="Times New Roman" panose="02020603050405020304" pitchFamily="18" charset="0"/>
                <a:cs typeface="Times New Roman" panose="02020603050405020304" pitchFamily="18" charset="0"/>
              </a:rPr>
              <a:t>(3), e112–e117. https://doi.org/10.3928/19382359-20180220-02</a:t>
            </a:r>
          </a:p>
          <a:p>
            <a:r>
              <a:rPr lang="en-US" sz="1600" b="0" i="0" dirty="0">
                <a:solidFill>
                  <a:schemeClr val="tx1"/>
                </a:solidFill>
                <a:effectLst/>
                <a:latin typeface="Times New Roman" panose="02020603050405020304" pitchFamily="18" charset="0"/>
                <a:cs typeface="Times New Roman" panose="02020603050405020304" pitchFamily="18" charset="0"/>
              </a:rPr>
              <a:t>Drowning Prevention | Child Safety and Injury Prevention| CDC Injury Center. (2019). Retrieved 1 October 2020, from https://www.cdc.gov/safechild/drowning/index.html</a:t>
            </a:r>
          </a:p>
          <a:p>
            <a:r>
              <a:rPr lang="en-US" sz="1600" dirty="0">
                <a:solidFill>
                  <a:schemeClr val="tx1"/>
                </a:solidFill>
                <a:latin typeface="Times New Roman" panose="02020603050405020304" pitchFamily="18" charset="0"/>
                <a:cs typeface="Times New Roman" panose="02020603050405020304" pitchFamily="18" charset="0"/>
              </a:rPr>
              <a:t>Google Image (n.d.). </a:t>
            </a:r>
            <a:r>
              <a:rPr lang="en-US" sz="1600" i="1" dirty="0">
                <a:solidFill>
                  <a:schemeClr val="tx1"/>
                </a:solidFill>
                <a:latin typeface="Times New Roman" panose="02020603050405020304" pitchFamily="18" charset="0"/>
                <a:cs typeface="Times New Roman" panose="02020603050405020304" pitchFamily="18" charset="0"/>
              </a:rPr>
              <a:t>American red cross</a:t>
            </a:r>
            <a:r>
              <a:rPr lang="en-US" sz="1600" dirty="0">
                <a:solidFill>
                  <a:schemeClr val="tx1"/>
                </a:solidFill>
                <a:latin typeface="Times New Roman" panose="02020603050405020304" pitchFamily="18" charset="0"/>
                <a:cs typeface="Times New Roman" panose="02020603050405020304" pitchFamily="18" charset="0"/>
              </a:rPr>
              <a:t>. Retrieved from https://www.google.com/search?q=pictures+of+drowning&amp;source=lnms&amp;tbm=isch&amp;sa=X&amp;ved=2ahUKEwi847-oss7sAhUMw1kKHeMwDsEQ_AUoAXoECA4QAw&amp;biw=1366&amp;bih=638#imgrc=8tpu-f2T2xq7qM</a:t>
            </a:r>
          </a:p>
        </p:txBody>
      </p:sp>
    </p:spTree>
    <p:extLst>
      <p:ext uri="{BB962C8B-B14F-4D97-AF65-F5344CB8AC3E}">
        <p14:creationId xmlns:p14="http://schemas.microsoft.com/office/powerpoint/2010/main" val="288673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4CC1-D9DC-43CE-8706-8C80C17C0856}"/>
              </a:ext>
            </a:extLst>
          </p:cNvPr>
          <p:cNvSpPr>
            <a:spLocks noGrp="1"/>
          </p:cNvSpPr>
          <p:nvPr>
            <p:ph type="title"/>
          </p:nvPr>
        </p:nvSpPr>
        <p:spPr>
          <a:xfrm>
            <a:off x="1341120" y="467360"/>
            <a:ext cx="9509760" cy="575628"/>
          </a:xfrm>
        </p:spPr>
        <p:txBody>
          <a:bodyPr/>
          <a:lstStyle/>
          <a:p>
            <a:r>
              <a:rPr lang="en-US" dirty="0">
                <a:latin typeface="Times New Roman" panose="02020603050405020304" pitchFamily="18" charset="0"/>
                <a:cs typeface="Times New Roman" panose="02020603050405020304" pitchFamily="18" charset="0"/>
              </a:rPr>
              <a:t>References</a:t>
            </a:r>
            <a:r>
              <a:rPr lang="en-US" dirty="0"/>
              <a:t> </a:t>
            </a:r>
          </a:p>
        </p:txBody>
      </p:sp>
      <p:sp>
        <p:nvSpPr>
          <p:cNvPr id="3" name="Content Placeholder 2">
            <a:extLst>
              <a:ext uri="{FF2B5EF4-FFF2-40B4-BE49-F238E27FC236}">
                <a16:creationId xmlns:a16="http://schemas.microsoft.com/office/drawing/2014/main" id="{ACA1A541-2359-4A87-9193-1ACB7AA36B34}"/>
              </a:ext>
            </a:extLst>
          </p:cNvPr>
          <p:cNvSpPr>
            <a:spLocks noGrp="1"/>
          </p:cNvSpPr>
          <p:nvPr>
            <p:ph idx="1"/>
          </p:nvPr>
        </p:nvSpPr>
        <p:spPr>
          <a:xfrm>
            <a:off x="1341120" y="1214438"/>
            <a:ext cx="9509760" cy="4815141"/>
          </a:xfrm>
        </p:spPr>
        <p:txBody>
          <a:bodyPr>
            <a:normAutofit lnSpcReduction="10000"/>
          </a:bodyPr>
          <a:lstStyle/>
          <a:p>
            <a:r>
              <a:rPr lang="en-US" sz="1600" dirty="0">
                <a:solidFill>
                  <a:schemeClr val="tx1"/>
                </a:solidFill>
                <a:latin typeface="Times New Roman" panose="02020603050405020304" pitchFamily="18" charset="0"/>
                <a:cs typeface="Times New Roman" panose="02020603050405020304" pitchFamily="18" charset="0"/>
              </a:rPr>
              <a:t>Google Image (n.d.) </a:t>
            </a:r>
            <a:r>
              <a:rPr lang="en-US" sz="1600" i="1" dirty="0">
                <a:solidFill>
                  <a:schemeClr val="tx1"/>
                </a:solidFill>
                <a:latin typeface="Times New Roman" panose="02020603050405020304" pitchFamily="18" charset="0"/>
                <a:cs typeface="Times New Roman" panose="02020603050405020304" pitchFamily="18" charset="0"/>
              </a:rPr>
              <a:t>Children’s National. </a:t>
            </a:r>
            <a:r>
              <a:rPr lang="en-US" sz="1600" b="0" i="0" dirty="0">
                <a:solidFill>
                  <a:srgbClr val="000000"/>
                </a:solidFill>
                <a:effectLst/>
                <a:latin typeface="Times New Roman" panose="02020603050405020304" pitchFamily="18" charset="0"/>
                <a:cs typeface="Times New Roman" panose="02020603050405020304" pitchFamily="18" charset="0"/>
              </a:rPr>
              <a:t>Retrieved 25 October 2020, from https://riseandshine.childrensnational.org/the-ultimate-guide-to-swimming-safety/</a:t>
            </a:r>
          </a:p>
          <a:p>
            <a:r>
              <a:rPr lang="en-US" sz="1600" dirty="0">
                <a:solidFill>
                  <a:srgbClr val="000000"/>
                </a:solidFill>
                <a:latin typeface="Times New Roman" panose="02020603050405020304" pitchFamily="18" charset="0"/>
                <a:cs typeface="Times New Roman" panose="02020603050405020304" pitchFamily="18" charset="0"/>
              </a:rPr>
              <a:t>Google Image (n.d.) Retrieved 25 October 2020, from https://www.istockphoto.com/photos/drowning?mediatype</a:t>
            </a:r>
            <a:endParaRPr lang="en-US" sz="1600" i="1" dirty="0">
              <a:solidFill>
                <a:schemeClr val="tx1"/>
              </a:solidFill>
              <a:latin typeface="Times New Roman" panose="02020603050405020304" pitchFamily="18" charset="0"/>
              <a:cs typeface="Times New Roman" panose="02020603050405020304" pitchFamily="18" charset="0"/>
            </a:endParaRPr>
          </a:p>
          <a:p>
            <a:r>
              <a:rPr lang="en-US" sz="1600" dirty="0">
                <a:solidFill>
                  <a:schemeClr val="tx1"/>
                </a:solidFill>
                <a:latin typeface="Times New Roman" panose="02020603050405020304" pitchFamily="18" charset="0"/>
                <a:cs typeface="Times New Roman" panose="02020603050405020304" pitchFamily="18" charset="0"/>
              </a:rPr>
              <a:t>How to Choose PFDs (Life Jackets) for Kids. (2020). Retrieved October 07, 2020, from https://www.rei.com/learn/expert-advice/kids-personal-flotation-device.html</a:t>
            </a:r>
          </a:p>
          <a:p>
            <a:r>
              <a:rPr lang="en-US" sz="1600" dirty="0">
                <a:solidFill>
                  <a:schemeClr val="tx1"/>
                </a:solidFill>
                <a:latin typeface="Times New Roman" panose="02020603050405020304" pitchFamily="18" charset="0"/>
                <a:cs typeface="Times New Roman" panose="02020603050405020304" pitchFamily="18" charset="0"/>
              </a:rPr>
              <a:t>Legacy Publication. (2018). Retrieved October 07, 2020, from https://www.bts.gov/archive/publications/maritime_trade_and_transportation/2007/table_05_03U.S Coast Guard Approved Information. (2020). Retrieved October 07, 2020, from http://www.seasonsfourhoa.com/us-coast-guard-approved-information.html</a:t>
            </a:r>
          </a:p>
          <a:p>
            <a:r>
              <a:rPr lang="en-US" sz="1600" dirty="0">
                <a:solidFill>
                  <a:schemeClr val="tx1"/>
                </a:solidFill>
                <a:latin typeface="Times New Roman" panose="02020603050405020304" pitchFamily="18" charset="0"/>
                <a:cs typeface="Times New Roman" panose="02020603050405020304" pitchFamily="18" charset="0"/>
              </a:rPr>
              <a:t>National Safety Council (2020). </a:t>
            </a:r>
            <a:r>
              <a:rPr lang="en-US" sz="1600" i="1" dirty="0">
                <a:solidFill>
                  <a:schemeClr val="tx1"/>
                </a:solidFill>
                <a:latin typeface="Times New Roman" panose="02020603050405020304" pitchFamily="18" charset="0"/>
                <a:cs typeface="Times New Roman" panose="02020603050405020304" pitchFamily="18" charset="0"/>
              </a:rPr>
              <a:t>Drowning: It Can Happen in an Instant</a:t>
            </a:r>
            <a:r>
              <a:rPr lang="en-US" sz="1600" dirty="0">
                <a:solidFill>
                  <a:schemeClr val="tx1"/>
                </a:solidFill>
                <a:latin typeface="Times New Roman" panose="02020603050405020304" pitchFamily="18" charset="0"/>
                <a:cs typeface="Times New Roman" panose="02020603050405020304" pitchFamily="18" charset="0"/>
              </a:rPr>
              <a:t>. Retrieved from https://www.nsc.org/home-safety/tools-resources/seasonal-safety/drowning</a:t>
            </a:r>
          </a:p>
          <a:p>
            <a:r>
              <a:rPr lang="en-US" sz="1600" dirty="0">
                <a:solidFill>
                  <a:schemeClr val="tx1"/>
                </a:solidFill>
                <a:latin typeface="Times New Roman" panose="02020603050405020304" pitchFamily="18" charset="0"/>
                <a:cs typeface="Times New Roman" panose="02020603050405020304" pitchFamily="18" charset="0"/>
              </a:rPr>
              <a:t>World Health Organization (2020). </a:t>
            </a:r>
            <a:r>
              <a:rPr lang="en-US" sz="1600" i="1" dirty="0">
                <a:solidFill>
                  <a:schemeClr val="tx1"/>
                </a:solidFill>
                <a:latin typeface="Times New Roman" panose="02020603050405020304" pitchFamily="18" charset="0"/>
                <a:cs typeface="Times New Roman" panose="02020603050405020304" pitchFamily="18" charset="0"/>
              </a:rPr>
              <a:t>Drowning</a:t>
            </a:r>
            <a:r>
              <a:rPr lang="en-US" sz="1600" dirty="0">
                <a:solidFill>
                  <a:schemeClr val="tx1"/>
                </a:solidFill>
                <a:latin typeface="Times New Roman" panose="02020603050405020304" pitchFamily="18" charset="0"/>
                <a:cs typeface="Times New Roman" panose="02020603050405020304" pitchFamily="18" charset="0"/>
              </a:rPr>
              <a:t>. Retrieved from https://www.who.int/news-room/fact-sheets/detail/drowning</a:t>
            </a:r>
          </a:p>
          <a:p>
            <a:r>
              <a:rPr lang="en-US" sz="1600" dirty="0">
                <a:solidFill>
                  <a:schemeClr val="tx1"/>
                </a:solidFill>
                <a:latin typeface="Times New Roman" panose="02020603050405020304" pitchFamily="18" charset="0"/>
                <a:cs typeface="Times New Roman" panose="02020603050405020304" pitchFamily="18" charset="0"/>
              </a:rPr>
              <a:t>WSF Boating &amp; Paddling Safety (Director). (2020). </a:t>
            </a:r>
            <a:r>
              <a:rPr lang="en-US" sz="1600" i="1" dirty="0">
                <a:solidFill>
                  <a:schemeClr val="tx1"/>
                </a:solidFill>
                <a:latin typeface="Times New Roman" panose="02020603050405020304" pitchFamily="18" charset="0"/>
                <a:cs typeface="Times New Roman" panose="02020603050405020304" pitchFamily="18" charset="0"/>
              </a:rPr>
              <a:t>Properly sizing children's life jackets</a:t>
            </a:r>
            <a:r>
              <a:rPr lang="en-US" sz="1600" dirty="0">
                <a:solidFill>
                  <a:schemeClr val="tx1"/>
                </a:solidFill>
                <a:latin typeface="Times New Roman" panose="02020603050405020304" pitchFamily="18" charset="0"/>
                <a:cs typeface="Times New Roman" panose="02020603050405020304" pitchFamily="18" charset="0"/>
              </a:rPr>
              <a:t> [Video file]. Retrieved 2020, from https://www.youtube.com/watch?v=opoZM5RVS0c</a:t>
            </a:r>
          </a:p>
          <a:p>
            <a:endParaRPr lang="en-US" dirty="0">
              <a:solidFill>
                <a:srgbClr val="FF0000"/>
              </a:solidFill>
            </a:endParaRPr>
          </a:p>
          <a:p>
            <a:pPr marL="45720" indent="0">
              <a:buNone/>
            </a:pPr>
            <a:endParaRPr lang="en-US" dirty="0"/>
          </a:p>
        </p:txBody>
      </p:sp>
    </p:spTree>
    <p:extLst>
      <p:ext uri="{BB962C8B-B14F-4D97-AF65-F5344CB8AC3E}">
        <p14:creationId xmlns:p14="http://schemas.microsoft.com/office/powerpoint/2010/main" val="375584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5415-C14D-42D0-BD3A-366AE4A58044}"/>
              </a:ext>
            </a:extLst>
          </p:cNvPr>
          <p:cNvSpPr>
            <a:spLocks noGrp="1"/>
          </p:cNvSpPr>
          <p:nvPr>
            <p:ph type="title"/>
          </p:nvPr>
        </p:nvSpPr>
        <p:spPr>
          <a:xfrm>
            <a:off x="1414462" y="467360"/>
            <a:ext cx="9436417" cy="647065"/>
          </a:xfrm>
        </p:spPr>
        <p:txBody>
          <a:bodyPr/>
          <a:lstStyle/>
          <a:p>
            <a:r>
              <a:rPr lang="en-US" dirty="0">
                <a:latin typeface="Times New Roman" panose="02020603050405020304" pitchFamily="18" charset="0"/>
                <a:cs typeface="Times New Roman" panose="02020603050405020304" pitchFamily="18" charset="0"/>
              </a:rPr>
              <a:t>Introduction/Statistics</a:t>
            </a:r>
          </a:p>
        </p:txBody>
      </p:sp>
      <p:sp>
        <p:nvSpPr>
          <p:cNvPr id="3" name="Content Placeholder 2">
            <a:extLst>
              <a:ext uri="{FF2B5EF4-FFF2-40B4-BE49-F238E27FC236}">
                <a16:creationId xmlns:a16="http://schemas.microsoft.com/office/drawing/2014/main" id="{C24326FF-A8CA-4EC4-9F28-51FD4272B827}"/>
              </a:ext>
            </a:extLst>
          </p:cNvPr>
          <p:cNvSpPr>
            <a:spLocks noGrp="1"/>
          </p:cNvSpPr>
          <p:nvPr>
            <p:ph sz="half" idx="1"/>
          </p:nvPr>
        </p:nvSpPr>
        <p:spPr>
          <a:xfrm>
            <a:off x="1341120" y="1271588"/>
            <a:ext cx="4572000" cy="4754308"/>
          </a:xfrm>
        </p:spPr>
        <p:txBody>
          <a:bodyPr>
            <a:normAutofit/>
          </a:bodyPr>
          <a:lstStyle/>
          <a:p>
            <a:r>
              <a:rPr lang="en-US" sz="1600" dirty="0">
                <a:solidFill>
                  <a:schemeClr val="tx1"/>
                </a:solidFill>
                <a:latin typeface="Times New Roman" panose="02020603050405020304" pitchFamily="18" charset="0"/>
                <a:cs typeface="Times New Roman" panose="02020603050405020304" pitchFamily="18" charset="0"/>
              </a:rPr>
              <a:t>“An estimate of around 85% of drownings are preventable with adequate supervision, swimming instruction, and education.” (</a:t>
            </a:r>
            <a:r>
              <a:rPr lang="en-US" sz="1600" b="0" i="0" dirty="0">
                <a:solidFill>
                  <a:schemeClr val="tx1"/>
                </a:solidFill>
                <a:effectLst/>
                <a:latin typeface="Times New Roman" panose="02020603050405020304" pitchFamily="18" charset="0"/>
                <a:cs typeface="Times New Roman" panose="02020603050405020304" pitchFamily="18" charset="0"/>
              </a:rPr>
              <a:t>Conover &amp; Romero, 2018)</a:t>
            </a:r>
          </a:p>
          <a:p>
            <a:r>
              <a:rPr lang="en-US" sz="1600" dirty="0">
                <a:solidFill>
                  <a:schemeClr val="tx1"/>
                </a:solidFill>
                <a:latin typeface="Times New Roman" panose="02020603050405020304" pitchFamily="18" charset="0"/>
                <a:cs typeface="Times New Roman" panose="02020603050405020304" pitchFamily="18" charset="0"/>
              </a:rPr>
              <a:t>“Drownings are the leading cause of injury death for children ages 1-14, and three children die every day due to drowning” (CDC, 2019).</a:t>
            </a:r>
          </a:p>
          <a:p>
            <a:r>
              <a:rPr lang="en-US" sz="1600" dirty="0">
                <a:solidFill>
                  <a:schemeClr val="tx1"/>
                </a:solidFill>
                <a:latin typeface="Times New Roman" panose="02020603050405020304" pitchFamily="18" charset="0"/>
                <a:cs typeface="Times New Roman" panose="02020603050405020304" pitchFamily="18" charset="0"/>
              </a:rPr>
              <a:t>“74% of drowning incidents for children younger than 15 between 2015 and 2017 occurred in residential locations” (NSC, 2020, para. 5).</a:t>
            </a:r>
          </a:p>
          <a:p>
            <a:r>
              <a:rPr lang="en-US" sz="1600" b="0" i="0" dirty="0">
                <a:solidFill>
                  <a:schemeClr val="tx1"/>
                </a:solidFill>
                <a:effectLst/>
                <a:latin typeface="Times New Roman" panose="02020603050405020304" pitchFamily="18" charset="0"/>
                <a:cs typeface="Times New Roman" panose="02020603050405020304" pitchFamily="18" charset="0"/>
              </a:rPr>
              <a:t>“Drowning remains one of the leading causes of preventable deaths for children in the U.S., with nearly 800 deaths each year” (Cohen, 2019).</a:t>
            </a:r>
            <a:endParaRPr lang="en-US" sz="16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12,435 Drowning Stock Photos, Pictures &amp; Royalty-Free Images - iStock">
            <a:extLst>
              <a:ext uri="{FF2B5EF4-FFF2-40B4-BE49-F238E27FC236}">
                <a16:creationId xmlns:a16="http://schemas.microsoft.com/office/drawing/2014/main" id="{B76A4D89-3F4E-4137-B7D2-C14906A6209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00849" y="714375"/>
            <a:ext cx="4214813" cy="45005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78FE5C7-CD9C-4434-94E8-5A77F2C06873}"/>
              </a:ext>
            </a:extLst>
          </p:cNvPr>
          <p:cNvSpPr txBox="1"/>
          <p:nvPr/>
        </p:nvSpPr>
        <p:spPr>
          <a:xfrm>
            <a:off x="7318772" y="5277287"/>
            <a:ext cx="2168128" cy="307777"/>
          </a:xfrm>
          <a:prstGeom prst="rect">
            <a:avLst/>
          </a:prstGeom>
          <a:noFill/>
          <a:ln>
            <a:solidFill>
              <a:schemeClr val="bg2"/>
            </a:solidFill>
          </a:ln>
        </p:spPr>
        <p:txBody>
          <a:bodyPr wrap="square">
            <a:spAutoFit/>
          </a:bodyPr>
          <a:lstStyle/>
          <a:p>
            <a:r>
              <a:rPr lang="en-US" sz="1400" dirty="0">
                <a:latin typeface="Times New Roman" panose="02020603050405020304" pitchFamily="18" charset="0"/>
                <a:cs typeface="Times New Roman" panose="02020603050405020304" pitchFamily="18" charset="0"/>
              </a:rPr>
              <a:t>(Google Image, </a:t>
            </a:r>
            <a:r>
              <a:rPr lang="en-US" sz="1400" dirty="0" err="1">
                <a:latin typeface="Times New Roman" panose="02020603050405020304" pitchFamily="18" charset="0"/>
                <a:cs typeface="Times New Roman" panose="02020603050405020304" pitchFamily="18" charset="0"/>
              </a:rPr>
              <a:t>n.d</a:t>
            </a:r>
            <a:r>
              <a:rPr lang="en-US" sz="1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5952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43A-AFE4-49E3-8002-77522F7E5374}"/>
              </a:ext>
            </a:extLst>
          </p:cNvPr>
          <p:cNvSpPr>
            <a:spLocks noGrp="1"/>
          </p:cNvSpPr>
          <p:nvPr>
            <p:ph type="title"/>
          </p:nvPr>
        </p:nvSpPr>
        <p:spPr>
          <a:xfrm>
            <a:off x="1341120" y="467360"/>
            <a:ext cx="9509760" cy="589915"/>
          </a:xfrm>
        </p:spPr>
        <p:txBody>
          <a:bodyPr/>
          <a:lstStyle/>
          <a:p>
            <a:r>
              <a:rPr lang="en-US" dirty="0">
                <a:latin typeface="Times New Roman" panose="02020603050405020304" pitchFamily="18" charset="0"/>
                <a:cs typeface="Times New Roman" panose="02020603050405020304" pitchFamily="18" charset="0"/>
              </a:rPr>
              <a:t>Who’s at Risk? </a:t>
            </a:r>
          </a:p>
        </p:txBody>
      </p:sp>
      <p:sp>
        <p:nvSpPr>
          <p:cNvPr id="4" name="Content Placeholder 3">
            <a:extLst>
              <a:ext uri="{FF2B5EF4-FFF2-40B4-BE49-F238E27FC236}">
                <a16:creationId xmlns:a16="http://schemas.microsoft.com/office/drawing/2014/main" id="{F29CF4D0-9FE1-4FC3-9BE3-33536EC89D5A}"/>
              </a:ext>
            </a:extLst>
          </p:cNvPr>
          <p:cNvSpPr>
            <a:spLocks noGrp="1"/>
          </p:cNvSpPr>
          <p:nvPr>
            <p:ph sz="half" idx="2"/>
          </p:nvPr>
        </p:nvSpPr>
        <p:spPr>
          <a:xfrm>
            <a:off x="6278880" y="1185863"/>
            <a:ext cx="4572000" cy="4840033"/>
          </a:xfrm>
        </p:spPr>
        <p:txBody>
          <a:bodyPr>
            <a:normAutofit fontScale="92500" lnSpcReduction="10000"/>
          </a:bodyPr>
          <a:lstStyle/>
          <a:p>
            <a:r>
              <a:rPr lang="en-US" sz="2000" b="0" i="0" dirty="0">
                <a:effectLst/>
                <a:latin typeface="Times New Roman" panose="02020603050405020304" pitchFamily="18" charset="0"/>
                <a:cs typeface="Times New Roman" panose="02020603050405020304" pitchFamily="18" charset="0"/>
              </a:rPr>
              <a:t>“Every day, about ten people die from unintentional drowning. Of these, two are children aged 14 or younger” (CDC, 2020, para. 1).</a:t>
            </a:r>
          </a:p>
          <a:p>
            <a:r>
              <a:rPr lang="en-US" sz="2000" dirty="0">
                <a:latin typeface="Times New Roman" panose="02020603050405020304" pitchFamily="18" charset="0"/>
                <a:cs typeface="Times New Roman" panose="02020603050405020304" pitchFamily="18" charset="0"/>
              </a:rPr>
              <a:t>“Children, males and individuals with increased access to water are most at risk of drowning” (WHO, 2020, para. 1).</a:t>
            </a:r>
          </a:p>
          <a:p>
            <a:r>
              <a:rPr lang="en-US" sz="2000" dirty="0">
                <a:latin typeface="Times New Roman" panose="02020603050405020304" pitchFamily="18" charset="0"/>
                <a:cs typeface="Times New Roman" panose="02020603050405020304" pitchFamily="18" charset="0"/>
              </a:rPr>
              <a:t>“low- and middle-income countries account for over 90% of unintentional drowning deaths” (WHO, 2020, para. 4). </a:t>
            </a:r>
          </a:p>
          <a:p>
            <a:r>
              <a:rPr lang="en-US" sz="2000" dirty="0">
                <a:latin typeface="Times New Roman" panose="02020603050405020304" pitchFamily="18" charset="0"/>
                <a:cs typeface="Times New Roman" panose="02020603050405020304" pitchFamily="18" charset="0"/>
              </a:rPr>
              <a:t>“This relationship is often associated with a lapse in supervision. Globally, the highest drowning rates are among children 1–4 years, followed by children 5–9 years” (WHO, 2020, para. 8). </a:t>
            </a:r>
          </a:p>
          <a:p>
            <a:r>
              <a:rPr lang="en-US" sz="2000" dirty="0">
                <a:latin typeface="Times New Roman" panose="02020603050405020304" pitchFamily="18" charset="0"/>
                <a:cs typeface="Times New Roman" panose="02020603050405020304" pitchFamily="18" charset="0"/>
              </a:rPr>
              <a:t>(Google Image, n.d.)</a:t>
            </a:r>
            <a:endParaRPr lang="en-US" dirty="0">
              <a:latin typeface="Times New Roman" panose="02020603050405020304" pitchFamily="18" charset="0"/>
              <a:cs typeface="Times New Roman" panose="02020603050405020304" pitchFamily="18" charset="0"/>
            </a:endParaRPr>
          </a:p>
        </p:txBody>
      </p:sp>
      <p:pic>
        <p:nvPicPr>
          <p:cNvPr id="5" name="Content Placeholder 4" descr="Drowning Prevention &amp; Facts | American Red Cross">
            <a:extLst>
              <a:ext uri="{FF2B5EF4-FFF2-40B4-BE49-F238E27FC236}">
                <a16:creationId xmlns:a16="http://schemas.microsoft.com/office/drawing/2014/main" id="{9EBB96C4-E527-45CB-A223-68CD91338DA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5999" r="-3" b="-3"/>
          <a:stretch/>
        </p:blipFill>
        <p:spPr bwMode="auto">
          <a:xfrm>
            <a:off x="1341438" y="1546597"/>
            <a:ext cx="4572000" cy="4118819"/>
          </a:xfrm>
          <a:prstGeom prst="rect">
            <a:avLst/>
          </a:prstGeom>
          <a:solidFill>
            <a:srgbClr val="FFFFFF"/>
          </a:solidFill>
        </p:spPr>
      </p:pic>
    </p:spTree>
    <p:extLst>
      <p:ext uri="{BB962C8B-B14F-4D97-AF65-F5344CB8AC3E}">
        <p14:creationId xmlns:p14="http://schemas.microsoft.com/office/powerpoint/2010/main" val="189668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6883-8383-4231-BEB3-74C0A06457A1}"/>
              </a:ext>
            </a:extLst>
          </p:cNvPr>
          <p:cNvSpPr>
            <a:spLocks noGrp="1"/>
          </p:cNvSpPr>
          <p:nvPr>
            <p:ph type="title"/>
          </p:nvPr>
        </p:nvSpPr>
        <p:spPr>
          <a:xfrm>
            <a:off x="1341120" y="467360"/>
            <a:ext cx="9509760" cy="647065"/>
          </a:xfrm>
        </p:spPr>
        <p:txBody>
          <a:bodyPr/>
          <a:lstStyle/>
          <a:p>
            <a:r>
              <a:rPr lang="en-US" dirty="0">
                <a:latin typeface="Times New Roman" panose="02020603050405020304" pitchFamily="18" charset="0"/>
                <a:cs typeface="Times New Roman" panose="02020603050405020304" pitchFamily="18" charset="0"/>
              </a:rPr>
              <a:t>Prevention:</a:t>
            </a:r>
            <a:r>
              <a:rPr lang="en-US" dirty="0"/>
              <a:t> </a:t>
            </a:r>
          </a:p>
        </p:txBody>
      </p:sp>
      <p:sp>
        <p:nvSpPr>
          <p:cNvPr id="3" name="Content Placeholder 2">
            <a:extLst>
              <a:ext uri="{FF2B5EF4-FFF2-40B4-BE49-F238E27FC236}">
                <a16:creationId xmlns:a16="http://schemas.microsoft.com/office/drawing/2014/main" id="{153D026C-568C-488B-BD01-18D39C7BC05B}"/>
              </a:ext>
            </a:extLst>
          </p:cNvPr>
          <p:cNvSpPr>
            <a:spLocks noGrp="1"/>
          </p:cNvSpPr>
          <p:nvPr>
            <p:ph sz="half" idx="1"/>
          </p:nvPr>
        </p:nvSpPr>
        <p:spPr>
          <a:xfrm>
            <a:off x="1341120" y="1114425"/>
            <a:ext cx="4572000" cy="4911471"/>
          </a:xfrm>
        </p:spPr>
        <p:txBody>
          <a:bodyPr>
            <a:normAutofit/>
          </a:bodyPr>
          <a:lstStyle/>
          <a:p>
            <a:endParaRPr lang="en-US" b="1" dirty="0"/>
          </a:p>
          <a:p>
            <a:r>
              <a:rPr lang="en-US" b="1" dirty="0">
                <a:solidFill>
                  <a:schemeClr val="tx1"/>
                </a:solidFill>
                <a:latin typeface="Times New Roman" panose="02020603050405020304" pitchFamily="18" charset="0"/>
                <a:cs typeface="Times New Roman" panose="02020603050405020304" pitchFamily="18" charset="0"/>
              </a:rPr>
              <a:t>Constant Adult Supervision- for children, with bathing or swimming</a:t>
            </a:r>
            <a:r>
              <a:rPr lang="en-US" dirty="0">
                <a:solidFill>
                  <a:schemeClr val="tx1"/>
                </a:solidFill>
                <a:latin typeface="Times New Roman" panose="02020603050405020304" pitchFamily="18" charset="0"/>
                <a:cs typeface="Times New Roman" panose="02020603050405020304" pitchFamily="18" charset="0"/>
              </a:rPr>
              <a:t>- the most effective way to prevent drowning is adult supervision. </a:t>
            </a:r>
          </a:p>
          <a:p>
            <a:r>
              <a:rPr lang="en-US" b="1" dirty="0">
                <a:solidFill>
                  <a:schemeClr val="tx1"/>
                </a:solidFill>
                <a:latin typeface="Times New Roman" panose="02020603050405020304" pitchFamily="18" charset="0"/>
                <a:cs typeface="Times New Roman" panose="02020603050405020304" pitchFamily="18" charset="0"/>
              </a:rPr>
              <a:t>Swimming Lessons &amp; Water Safety</a:t>
            </a:r>
            <a:r>
              <a:rPr lang="en-US" dirty="0">
                <a:solidFill>
                  <a:schemeClr val="tx1"/>
                </a:solidFill>
                <a:latin typeface="Times New Roman" panose="02020603050405020304" pitchFamily="18" charset="0"/>
                <a:cs typeface="Times New Roman" panose="02020603050405020304" pitchFamily="18" charset="0"/>
              </a:rPr>
              <a:t>- Swimming lessons along with teaching water safety help with drowning prevention. </a:t>
            </a:r>
          </a:p>
          <a:p>
            <a:r>
              <a:rPr lang="en-US" b="1" dirty="0">
                <a:solidFill>
                  <a:schemeClr val="tx1"/>
                </a:solidFill>
                <a:latin typeface="Times New Roman" panose="02020603050405020304" pitchFamily="18" charset="0"/>
                <a:cs typeface="Times New Roman" panose="02020603050405020304" pitchFamily="18" charset="0"/>
              </a:rPr>
              <a:t>Floatation Devices</a:t>
            </a:r>
            <a:r>
              <a:rPr lang="en-US" dirty="0">
                <a:solidFill>
                  <a:schemeClr val="tx1"/>
                </a:solidFill>
                <a:latin typeface="Times New Roman" panose="02020603050405020304" pitchFamily="18" charset="0"/>
                <a:cs typeface="Times New Roman" panose="02020603050405020304" pitchFamily="18" charset="0"/>
              </a:rPr>
              <a:t>- Well fitting personal floatation devices increase mortality rates. </a:t>
            </a:r>
          </a:p>
        </p:txBody>
      </p:sp>
      <p:sp>
        <p:nvSpPr>
          <p:cNvPr id="4" name="Content Placeholder 3">
            <a:extLst>
              <a:ext uri="{FF2B5EF4-FFF2-40B4-BE49-F238E27FC236}">
                <a16:creationId xmlns:a16="http://schemas.microsoft.com/office/drawing/2014/main" id="{E3C55A5C-B127-45B4-A052-8E84EA31F2BE}"/>
              </a:ext>
            </a:extLst>
          </p:cNvPr>
          <p:cNvSpPr>
            <a:spLocks noGrp="1"/>
          </p:cNvSpPr>
          <p:nvPr>
            <p:ph sz="half" idx="2"/>
          </p:nvPr>
        </p:nvSpPr>
        <p:spPr>
          <a:xfrm>
            <a:off x="6278880" y="785813"/>
            <a:ext cx="4572000" cy="5240083"/>
          </a:xfrm>
        </p:spPr>
        <p:txBody>
          <a:bodyPr>
            <a:normAutofit/>
          </a:bodyPr>
          <a:lstStyle/>
          <a:p>
            <a:pPr marL="45720" indent="0">
              <a:buNone/>
            </a:pPr>
            <a:endParaRPr lang="en-US" b="1" dirty="0">
              <a:solidFill>
                <a:srgbClr val="555555"/>
              </a:solidFill>
              <a:latin typeface="+mj-lt"/>
            </a:endParaRPr>
          </a:p>
          <a:p>
            <a:r>
              <a:rPr lang="en-US" b="1" dirty="0">
                <a:solidFill>
                  <a:schemeClr val="tx1"/>
                </a:solidFill>
                <a:latin typeface="Times New Roman" panose="02020603050405020304" pitchFamily="18" charset="0"/>
                <a:cs typeface="Times New Roman" panose="02020603050405020304" pitchFamily="18" charset="0"/>
              </a:rPr>
              <a:t>Lifeguards</a:t>
            </a:r>
            <a:r>
              <a:rPr lang="en-US" dirty="0">
                <a:solidFill>
                  <a:schemeClr val="tx1"/>
                </a:solidFill>
                <a:latin typeface="Times New Roman" panose="02020603050405020304" pitchFamily="18" charset="0"/>
                <a:cs typeface="Times New Roman" panose="02020603050405020304" pitchFamily="18" charset="0"/>
              </a:rPr>
              <a:t>-</a:t>
            </a:r>
            <a:r>
              <a:rPr lang="en-US" b="0" i="0" dirty="0">
                <a:solidFill>
                  <a:schemeClr val="tx1"/>
                </a:solidFill>
                <a:effectLst/>
                <a:latin typeface="Times New Roman" panose="02020603050405020304" pitchFamily="18" charset="0"/>
                <a:cs typeface="Times New Roman" panose="02020603050405020304" pitchFamily="18" charset="0"/>
              </a:rPr>
              <a:t>lifeguards help to enforce safety regulations (such as running and pool/beach safety), and raise awareness about important weather considerations (such as storms), therefore, helping decrease drowning incidence(Conover &amp; Romero, 2018). </a:t>
            </a:r>
            <a:endParaRPr lang="en-US" dirty="0">
              <a:solidFill>
                <a:schemeClr val="tx1"/>
              </a:solidFill>
              <a:latin typeface="Times New Roman" panose="02020603050405020304" pitchFamily="18" charset="0"/>
              <a:cs typeface="Times New Roman" panose="02020603050405020304" pitchFamily="18" charset="0"/>
            </a:endParaRPr>
          </a:p>
          <a:p>
            <a:r>
              <a:rPr lang="en-US" b="1" dirty="0">
                <a:solidFill>
                  <a:schemeClr val="tx1"/>
                </a:solidFill>
                <a:latin typeface="Times New Roman" panose="02020603050405020304" pitchFamily="18" charset="0"/>
                <a:cs typeface="Times New Roman" panose="02020603050405020304" pitchFamily="18" charset="0"/>
              </a:rPr>
              <a:t>Pool Safety</a:t>
            </a:r>
            <a:r>
              <a:rPr lang="en-US" dirty="0">
                <a:solidFill>
                  <a:schemeClr val="tx1"/>
                </a:solidFill>
                <a:latin typeface="Times New Roman" panose="02020603050405020304" pitchFamily="18" charset="0"/>
                <a:cs typeface="Times New Roman" panose="02020603050405020304" pitchFamily="18" charset="0"/>
              </a:rPr>
              <a:t>- </a:t>
            </a:r>
            <a:r>
              <a:rPr lang="en-US" b="0" i="0" dirty="0">
                <a:solidFill>
                  <a:schemeClr val="tx1"/>
                </a:solidFill>
                <a:effectLst/>
                <a:latin typeface="Times New Roman" panose="02020603050405020304" pitchFamily="18" charset="0"/>
                <a:cs typeface="Times New Roman" panose="02020603050405020304" pitchFamily="18" charset="0"/>
              </a:rPr>
              <a:t>evidence supports the importance of pool isolation fencing in drowning prevention. </a:t>
            </a:r>
          </a:p>
          <a:p>
            <a:r>
              <a:rPr lang="en-US" b="1" dirty="0">
                <a:solidFill>
                  <a:schemeClr val="tx1"/>
                </a:solidFill>
                <a:latin typeface="Times New Roman" panose="02020603050405020304" pitchFamily="18" charset="0"/>
                <a:cs typeface="Times New Roman" panose="02020603050405020304" pitchFamily="18" charset="0"/>
              </a:rPr>
              <a:t>Learn Life Saving Skills</a:t>
            </a:r>
            <a:r>
              <a:rPr lang="en-US" dirty="0">
                <a:solidFill>
                  <a:schemeClr val="tx1"/>
                </a:solidFill>
                <a:latin typeface="Times New Roman" panose="02020603050405020304" pitchFamily="18" charset="0"/>
                <a:cs typeface="Times New Roman" panose="02020603050405020304" pitchFamily="18" charset="0"/>
              </a:rPr>
              <a:t>- Teach life saving skills such as </a:t>
            </a:r>
            <a:r>
              <a:rPr lang="en-US" b="0" i="0" dirty="0">
                <a:solidFill>
                  <a:schemeClr val="tx1"/>
                </a:solidFill>
                <a:effectLst/>
                <a:latin typeface="Times New Roman" panose="02020603050405020304" pitchFamily="18" charset="0"/>
                <a:cs typeface="Times New Roman" panose="02020603050405020304" pitchFamily="18" charset="0"/>
              </a:rPr>
              <a:t> floating, CPR, and safe water levels. </a:t>
            </a:r>
            <a:endParaRPr lang="en-US" dirty="0">
              <a:solidFill>
                <a:schemeClr val="tx1"/>
              </a:solidFill>
              <a:latin typeface="Times New Roman" panose="02020603050405020304" pitchFamily="18" charset="0"/>
              <a:cs typeface="Times New Roman" panose="02020603050405020304" pitchFamily="18" charset="0"/>
            </a:endParaRPr>
          </a:p>
          <a:p>
            <a:endParaRPr lang="en-US" dirty="0">
              <a:latin typeface="+mj-lt"/>
            </a:endParaRPr>
          </a:p>
          <a:p>
            <a:endParaRPr lang="en-US" dirty="0"/>
          </a:p>
        </p:txBody>
      </p:sp>
    </p:spTree>
    <p:extLst>
      <p:ext uri="{BB962C8B-B14F-4D97-AF65-F5344CB8AC3E}">
        <p14:creationId xmlns:p14="http://schemas.microsoft.com/office/powerpoint/2010/main" val="25450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04E1-0884-4ECE-B8FC-EEE76F5F54AE}"/>
              </a:ext>
            </a:extLst>
          </p:cNvPr>
          <p:cNvSpPr>
            <a:spLocks noGrp="1"/>
          </p:cNvSpPr>
          <p:nvPr>
            <p:ph type="title"/>
          </p:nvPr>
        </p:nvSpPr>
        <p:spPr>
          <a:xfrm>
            <a:off x="1341120" y="467360"/>
            <a:ext cx="9509760" cy="547053"/>
          </a:xfrm>
        </p:spPr>
        <p:txBody>
          <a:bodyPr>
            <a:normAutofit fontScale="90000"/>
          </a:bodyPr>
          <a:lstStyle/>
          <a:p>
            <a:r>
              <a:rPr lang="en-US" dirty="0">
                <a:latin typeface="Times New Roman" panose="02020603050405020304" pitchFamily="18" charset="0"/>
                <a:cs typeface="Times New Roman" panose="02020603050405020304" pitchFamily="18" charset="0"/>
              </a:rPr>
              <a:t>Infant Swimming Resources (ISR) Training: </a:t>
            </a:r>
          </a:p>
        </p:txBody>
      </p:sp>
      <p:sp>
        <p:nvSpPr>
          <p:cNvPr id="3" name="Content Placeholder 2">
            <a:extLst>
              <a:ext uri="{FF2B5EF4-FFF2-40B4-BE49-F238E27FC236}">
                <a16:creationId xmlns:a16="http://schemas.microsoft.com/office/drawing/2014/main" id="{D32F5323-25AA-49F1-AFA9-117FF66C2B6C}"/>
              </a:ext>
            </a:extLst>
          </p:cNvPr>
          <p:cNvSpPr>
            <a:spLocks noGrp="1"/>
          </p:cNvSpPr>
          <p:nvPr>
            <p:ph sz="half" idx="1"/>
          </p:nvPr>
        </p:nvSpPr>
        <p:spPr>
          <a:xfrm>
            <a:off x="1341120" y="1143000"/>
            <a:ext cx="4572000" cy="4882896"/>
          </a:xfrm>
        </p:spPr>
        <p:txBody>
          <a:bodyPr>
            <a:normAutofit fontScale="77500" lnSpcReduction="20000"/>
          </a:bodyPr>
          <a:lstStyle/>
          <a:p>
            <a:r>
              <a:rPr lang="en-US" sz="2000" dirty="0">
                <a:solidFill>
                  <a:schemeClr val="tx1"/>
                </a:solidFill>
                <a:latin typeface="Times New Roman" panose="02020603050405020304" pitchFamily="18" charset="0"/>
                <a:cs typeface="Times New Roman" panose="02020603050405020304" pitchFamily="18" charset="0"/>
              </a:rPr>
              <a:t>“Founded in 1966 by Dr. Harvey Barnett, ISR is now the global leader in the industry it pioneered: survival swimming lessons for infants and young children” (Barnett, 2020, para. 1). </a:t>
            </a:r>
          </a:p>
          <a:p>
            <a:r>
              <a:rPr lang="en-US" sz="2000" dirty="0">
                <a:solidFill>
                  <a:schemeClr val="tx1"/>
                </a:solidFill>
                <a:latin typeface="Times New Roman" panose="02020603050405020304" pitchFamily="18" charset="0"/>
                <a:cs typeface="Times New Roman" panose="02020603050405020304" pitchFamily="18" charset="0"/>
              </a:rPr>
              <a:t>“ISR’s core conviction is that the child is the most important part of a drowning prevention strategy and our over 300,000 ISR graduates and 800 documented survival stories are proof that children can save themselves” (Barnett, 2020, para. 4).</a:t>
            </a:r>
          </a:p>
          <a:p>
            <a:r>
              <a:rPr lang="en-US" sz="2000" dirty="0">
                <a:solidFill>
                  <a:schemeClr val="tx1"/>
                </a:solidFill>
                <a:latin typeface="Times New Roman" panose="02020603050405020304" pitchFamily="18" charset="0"/>
                <a:cs typeface="Times New Roman" panose="02020603050405020304" pitchFamily="18" charset="0"/>
              </a:rPr>
              <a:t>ISR performs one on one training with only the instructor and the child in the water. </a:t>
            </a:r>
          </a:p>
          <a:p>
            <a:r>
              <a:rPr lang="en-US" sz="2000" dirty="0">
                <a:solidFill>
                  <a:schemeClr val="tx1"/>
                </a:solidFill>
                <a:latin typeface="Times New Roman" panose="02020603050405020304" pitchFamily="18" charset="0"/>
                <a:cs typeface="Times New Roman" panose="02020603050405020304" pitchFamily="18" charset="0"/>
              </a:rPr>
              <a:t>Children 6 months to 12 months of age lean the ISR Self-Rescue skill of rolling over onto their back to float, rest and breathe. They are taught to maintain this position until help arrives. </a:t>
            </a:r>
          </a:p>
          <a:p>
            <a:r>
              <a:rPr lang="en-US" sz="2000" dirty="0">
                <a:solidFill>
                  <a:schemeClr val="tx1"/>
                </a:solidFill>
                <a:latin typeface="Times New Roman" panose="02020603050405020304" pitchFamily="18" charset="0"/>
                <a:cs typeface="Times New Roman" panose="02020603050405020304" pitchFamily="18" charset="0"/>
              </a:rPr>
              <a:t>Children 1 -6 years old learn the full ISR Self-Rescue training. This is a sequence of swimming until they need air, rotating on their back to rest, then rolling back over and continue swimming. </a:t>
            </a:r>
          </a:p>
          <a:p>
            <a:endParaRPr lang="en-US" dirty="0"/>
          </a:p>
        </p:txBody>
      </p:sp>
      <p:sp>
        <p:nvSpPr>
          <p:cNvPr id="4" name="Content Placeholder 3">
            <a:extLst>
              <a:ext uri="{FF2B5EF4-FFF2-40B4-BE49-F238E27FC236}">
                <a16:creationId xmlns:a16="http://schemas.microsoft.com/office/drawing/2014/main" id="{6415CB3A-05AE-45AA-A425-AA3BB3EC493C}"/>
              </a:ext>
            </a:extLst>
          </p:cNvPr>
          <p:cNvSpPr>
            <a:spLocks noGrp="1"/>
          </p:cNvSpPr>
          <p:nvPr>
            <p:ph sz="half" idx="2"/>
          </p:nvPr>
        </p:nvSpPr>
        <p:spPr>
          <a:xfrm>
            <a:off x="6278880" y="1143000"/>
            <a:ext cx="4572000" cy="4882896"/>
          </a:xfrm>
        </p:spPr>
        <p:txBody>
          <a:bodyPr>
            <a:normAutofit fontScale="77500" lnSpcReduction="20000"/>
          </a:bodyPr>
          <a:lstStyle/>
          <a:p>
            <a:r>
              <a:rPr lang="en-US" sz="2000" dirty="0">
                <a:solidFill>
                  <a:schemeClr val="tx1"/>
                </a:solidFill>
                <a:latin typeface="Times New Roman" panose="02020603050405020304" pitchFamily="18" charset="0"/>
                <a:cs typeface="Times New Roman" panose="02020603050405020304" pitchFamily="18" charset="0"/>
              </a:rPr>
              <a:t>ISR has 5 important keys to water safety</a:t>
            </a:r>
          </a:p>
          <a:p>
            <a:r>
              <a:rPr lang="en-US" sz="2000" dirty="0">
                <a:solidFill>
                  <a:schemeClr val="tx1"/>
                </a:solidFill>
                <a:latin typeface="Times New Roman" panose="02020603050405020304" pitchFamily="18" charset="0"/>
                <a:cs typeface="Times New Roman" panose="02020603050405020304" pitchFamily="18" charset="0"/>
              </a:rPr>
              <a:t>1. Effective Supervision: The most crucial line of defense is adult supervision. Local ISR classes give out a water guardian tag to assign an adult to water supervision.</a:t>
            </a:r>
          </a:p>
          <a:p>
            <a:r>
              <a:rPr lang="en-US" sz="2000" dirty="0">
                <a:solidFill>
                  <a:schemeClr val="tx1"/>
                </a:solidFill>
                <a:latin typeface="Times New Roman" panose="02020603050405020304" pitchFamily="18" charset="0"/>
                <a:cs typeface="Times New Roman" panose="02020603050405020304" pitchFamily="18" charset="0"/>
              </a:rPr>
              <a:t>2. Fences around pools:  A 4 sided fence at least 3-5 feet away from the pool.</a:t>
            </a:r>
          </a:p>
          <a:p>
            <a:r>
              <a:rPr lang="en-US" sz="2000" dirty="0">
                <a:solidFill>
                  <a:schemeClr val="tx1"/>
                </a:solidFill>
                <a:latin typeface="Times New Roman" panose="02020603050405020304" pitchFamily="18" charset="0"/>
                <a:cs typeface="Times New Roman" panose="02020603050405020304" pitchFamily="18" charset="0"/>
              </a:rPr>
              <a:t>3. Alarms: Every door and window with access to a pool are locked and alarmed. </a:t>
            </a:r>
          </a:p>
          <a:p>
            <a:r>
              <a:rPr lang="en-US" sz="2000" dirty="0">
                <a:solidFill>
                  <a:schemeClr val="tx1"/>
                </a:solidFill>
                <a:latin typeface="Times New Roman" panose="02020603050405020304" pitchFamily="18" charset="0"/>
                <a:cs typeface="Times New Roman" panose="02020603050405020304" pitchFamily="18" charset="0"/>
              </a:rPr>
              <a:t>4. Survival Swimming: Every child should be taught water survival skills.</a:t>
            </a:r>
          </a:p>
          <a:p>
            <a:r>
              <a:rPr lang="en-US" sz="2000" dirty="0">
                <a:solidFill>
                  <a:schemeClr val="tx1"/>
                </a:solidFill>
                <a:latin typeface="Times New Roman" panose="02020603050405020304" pitchFamily="18" charset="0"/>
                <a:cs typeface="Times New Roman" panose="02020603050405020304" pitchFamily="18" charset="0"/>
              </a:rPr>
              <a:t>5. CPR: Every adult should be trained to perform CPR.</a:t>
            </a:r>
            <a:endParaRPr lang="en-US" dirty="0">
              <a:solidFill>
                <a:schemeClr val="tx1"/>
              </a:solidFill>
            </a:endParaRPr>
          </a:p>
        </p:txBody>
      </p:sp>
    </p:spTree>
    <p:extLst>
      <p:ext uri="{BB962C8B-B14F-4D97-AF65-F5344CB8AC3E}">
        <p14:creationId xmlns:p14="http://schemas.microsoft.com/office/powerpoint/2010/main" val="52523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D252-DAED-4F57-84B2-6CE92470C3F9}"/>
              </a:ext>
            </a:extLst>
          </p:cNvPr>
          <p:cNvSpPr>
            <a:spLocks noGrp="1"/>
          </p:cNvSpPr>
          <p:nvPr>
            <p:ph type="title"/>
          </p:nvPr>
        </p:nvSpPr>
        <p:spPr>
          <a:xfrm>
            <a:off x="1341120" y="467360"/>
            <a:ext cx="9509760" cy="575628"/>
          </a:xfrm>
        </p:spPr>
        <p:txBody>
          <a:bodyPr/>
          <a:lstStyle/>
          <a:p>
            <a:r>
              <a:rPr lang="en-US" dirty="0">
                <a:latin typeface="Times New Roman" panose="02020603050405020304" pitchFamily="18" charset="0"/>
                <a:cs typeface="Times New Roman" panose="02020603050405020304" pitchFamily="18" charset="0"/>
              </a:rPr>
              <a:t>Activities for different age groups: </a:t>
            </a:r>
          </a:p>
        </p:txBody>
      </p:sp>
      <p:sp>
        <p:nvSpPr>
          <p:cNvPr id="4" name="Content Placeholder 3">
            <a:extLst>
              <a:ext uri="{FF2B5EF4-FFF2-40B4-BE49-F238E27FC236}">
                <a16:creationId xmlns:a16="http://schemas.microsoft.com/office/drawing/2014/main" id="{83154BF8-99E2-4C79-8F8B-B57FEC0B7833}"/>
              </a:ext>
            </a:extLst>
          </p:cNvPr>
          <p:cNvSpPr>
            <a:spLocks noGrp="1"/>
          </p:cNvSpPr>
          <p:nvPr>
            <p:ph sz="half" idx="2"/>
          </p:nvPr>
        </p:nvSpPr>
        <p:spPr>
          <a:xfrm>
            <a:off x="6278880" y="1171575"/>
            <a:ext cx="4572000" cy="5219065"/>
          </a:xfrm>
        </p:spPr>
        <p:txBody>
          <a:bodyPr>
            <a:normAutofit/>
          </a:bodyPr>
          <a:lstStyle/>
          <a:p>
            <a:r>
              <a:rPr lang="en-US" sz="1800" dirty="0">
                <a:latin typeface="Times New Roman" panose="02020603050405020304" pitchFamily="18" charset="0"/>
                <a:cs typeface="Times New Roman" panose="02020603050405020304" pitchFamily="18" charset="0"/>
              </a:rPr>
              <a:t>Popsicle Freeze Tag</a:t>
            </a:r>
          </a:p>
          <a:p>
            <a:pPr lvl="1"/>
            <a:r>
              <a:rPr lang="en-US" dirty="0">
                <a:latin typeface="Times New Roman" panose="02020603050405020304" pitchFamily="18" charset="0"/>
                <a:cs typeface="Times New Roman" panose="02020603050405020304" pitchFamily="18" charset="0"/>
              </a:rPr>
              <a:t>A pool-themed version of freeze tag. Swim between the frozen person’s legs to unfreeze them.</a:t>
            </a:r>
          </a:p>
          <a:p>
            <a:r>
              <a:rPr lang="en-US" sz="1800" dirty="0">
                <a:latin typeface="Times New Roman" panose="02020603050405020304" pitchFamily="18" charset="0"/>
                <a:cs typeface="Times New Roman" panose="02020603050405020304" pitchFamily="18" charset="0"/>
              </a:rPr>
              <a:t>Treasure Hunt</a:t>
            </a:r>
          </a:p>
          <a:p>
            <a:pPr lvl="1"/>
            <a:r>
              <a:rPr lang="en-US" dirty="0">
                <a:latin typeface="Times New Roman" panose="02020603050405020304" pitchFamily="18" charset="0"/>
                <a:cs typeface="Times New Roman" panose="02020603050405020304" pitchFamily="18" charset="0"/>
              </a:rPr>
              <a:t>Use fun toys in the pool and let kids dive for hidden treasure.</a:t>
            </a:r>
          </a:p>
          <a:p>
            <a:r>
              <a:rPr lang="en-US" sz="1800" dirty="0">
                <a:latin typeface="Times New Roman" panose="02020603050405020304" pitchFamily="18" charset="0"/>
                <a:cs typeface="Times New Roman" panose="02020603050405020304" pitchFamily="18" charset="0"/>
              </a:rPr>
              <a:t>Pool Volleyball</a:t>
            </a:r>
          </a:p>
          <a:p>
            <a:pPr lvl="1"/>
            <a:r>
              <a:rPr lang="en-US" dirty="0">
                <a:latin typeface="Times New Roman" panose="02020603050405020304" pitchFamily="18" charset="0"/>
                <a:cs typeface="Times New Roman" panose="02020603050405020304" pitchFamily="18" charset="0"/>
              </a:rPr>
              <a:t>An inflatable net and ball will really get the kids moving in the pool.</a:t>
            </a:r>
          </a:p>
          <a:p>
            <a:r>
              <a:rPr lang="en-US" sz="1800" dirty="0">
                <a:latin typeface="Times New Roman" panose="02020603050405020304" pitchFamily="18" charset="0"/>
                <a:cs typeface="Times New Roman" panose="02020603050405020304" pitchFamily="18" charset="0"/>
              </a:rPr>
              <a:t>Basketball</a:t>
            </a:r>
          </a:p>
          <a:p>
            <a:pPr lvl="1"/>
            <a:r>
              <a:rPr lang="en-US" dirty="0">
                <a:latin typeface="Times New Roman" panose="02020603050405020304" pitchFamily="18" charset="0"/>
                <a:cs typeface="Times New Roman" panose="02020603050405020304" pitchFamily="18" charset="0"/>
              </a:rPr>
              <a:t>Use an inflatable basketball goal in the pool and have fun.</a:t>
            </a:r>
          </a:p>
        </p:txBody>
      </p:sp>
      <p:pic>
        <p:nvPicPr>
          <p:cNvPr id="5" name="Content Placeholder 7" descr="A picture containing water, sport, blue, swimming&#10;&#10;Description automatically generated">
            <a:extLst>
              <a:ext uri="{FF2B5EF4-FFF2-40B4-BE49-F238E27FC236}">
                <a16:creationId xmlns:a16="http://schemas.microsoft.com/office/drawing/2014/main" id="{66B82F93-9126-4188-883F-EFFDF5F91241}"/>
              </a:ext>
            </a:extLst>
          </p:cNvPr>
          <p:cNvPicPr>
            <a:picLocks noGrp="1" noChangeAspect="1"/>
          </p:cNvPicPr>
          <p:nvPr>
            <p:ph sz="half" idx="1"/>
          </p:nvPr>
        </p:nvPicPr>
        <p:blipFill rotWithShape="1">
          <a:blip r:embed="rId2">
            <a:extLst>
              <a:ext uri="{837473B0-CC2E-450A-ABE3-18F120FF3D39}">
                <a1611:picAttrSrcUrl xmlns:a1611="http://schemas.microsoft.com/office/drawing/2016/11/main" r:id="rId3"/>
              </a:ext>
            </a:extLst>
          </a:blip>
          <a:srcRect l="18837" r="18803" b="2"/>
          <a:stretch/>
        </p:blipFill>
        <p:spPr>
          <a:xfrm>
            <a:off x="956172" y="1271588"/>
            <a:ext cx="4571999" cy="4400549"/>
          </a:xfrm>
          <a:prstGeom prst="rect">
            <a:avLst/>
          </a:prstGeom>
          <a:noFill/>
        </p:spPr>
      </p:pic>
      <p:sp>
        <p:nvSpPr>
          <p:cNvPr id="7" name="TextBox 6">
            <a:extLst>
              <a:ext uri="{FF2B5EF4-FFF2-40B4-BE49-F238E27FC236}">
                <a16:creationId xmlns:a16="http://schemas.microsoft.com/office/drawing/2014/main" id="{BAA35D43-BC33-4D6F-B2F1-76CC27324ADC}"/>
              </a:ext>
            </a:extLst>
          </p:cNvPr>
          <p:cNvSpPr txBox="1"/>
          <p:nvPr/>
        </p:nvSpPr>
        <p:spPr>
          <a:xfrm>
            <a:off x="956173" y="5800724"/>
            <a:ext cx="1629866" cy="369332"/>
          </a:xfrm>
          <a:prstGeom prst="rect">
            <a:avLst/>
          </a:prstGeom>
          <a:noFill/>
          <a:ln>
            <a:solidFill>
              <a:schemeClr val="bg2"/>
            </a:solidFill>
          </a:ln>
        </p:spPr>
        <p:txBody>
          <a:bodyPr wrap="square">
            <a:spAutoFit/>
          </a:bodyPr>
          <a:lstStyle/>
          <a:p>
            <a:r>
              <a:rPr lang="en-US" sz="1400" dirty="0">
                <a:latin typeface="Times New Roman" panose="02020603050405020304" pitchFamily="18" charset="0"/>
                <a:cs typeface="Times New Roman" panose="02020603050405020304" pitchFamily="18" charset="0"/>
              </a:rPr>
              <a:t>Google image, n.d</a:t>
            </a:r>
            <a:r>
              <a:rPr 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9417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17B3-8532-4A07-A528-D94F42390360}"/>
              </a:ext>
            </a:extLst>
          </p:cNvPr>
          <p:cNvSpPr>
            <a:spLocks noGrp="1"/>
          </p:cNvSpPr>
          <p:nvPr>
            <p:ph type="title"/>
          </p:nvPr>
        </p:nvSpPr>
        <p:spPr>
          <a:xfrm>
            <a:off x="1341120" y="467360"/>
            <a:ext cx="9509760" cy="647065"/>
          </a:xfrm>
        </p:spPr>
        <p:txBody>
          <a:bodyPr/>
          <a:lstStyle/>
          <a:p>
            <a:r>
              <a:rPr lang="en-US" dirty="0">
                <a:latin typeface="Times New Roman" panose="02020603050405020304" pitchFamily="18" charset="0"/>
                <a:cs typeface="Times New Roman" panose="02020603050405020304" pitchFamily="18" charset="0"/>
              </a:rPr>
              <a:t>Activities for Different Age Groups, Cont.</a:t>
            </a:r>
          </a:p>
        </p:txBody>
      </p:sp>
      <p:sp>
        <p:nvSpPr>
          <p:cNvPr id="4" name="Content Placeholder 3">
            <a:extLst>
              <a:ext uri="{FF2B5EF4-FFF2-40B4-BE49-F238E27FC236}">
                <a16:creationId xmlns:a16="http://schemas.microsoft.com/office/drawing/2014/main" id="{85EFB942-8194-4904-B61F-822797B43C03}"/>
              </a:ext>
            </a:extLst>
          </p:cNvPr>
          <p:cNvSpPr>
            <a:spLocks noGrp="1"/>
          </p:cNvSpPr>
          <p:nvPr>
            <p:ph sz="half" idx="2"/>
          </p:nvPr>
        </p:nvSpPr>
        <p:spPr>
          <a:xfrm>
            <a:off x="6278880" y="1300163"/>
            <a:ext cx="4572000" cy="4725733"/>
          </a:xfrm>
        </p:spPr>
        <p:txBody>
          <a:bodyPr>
            <a:normAutofit fontScale="85000" lnSpcReduction="20000"/>
          </a:bodyPr>
          <a:lstStyle/>
          <a:p>
            <a:r>
              <a:rPr lang="en-US" sz="1900" dirty="0">
                <a:latin typeface="Times New Roman" panose="02020603050405020304" pitchFamily="18" charset="0"/>
                <a:cs typeface="Times New Roman" panose="02020603050405020304" pitchFamily="18" charset="0"/>
              </a:rPr>
              <a:t>Watermelon Relay</a:t>
            </a:r>
          </a:p>
          <a:p>
            <a:pPr lvl="1"/>
            <a:r>
              <a:rPr lang="en-US" sz="1900" dirty="0">
                <a:latin typeface="Times New Roman" panose="02020603050405020304" pitchFamily="18" charset="0"/>
                <a:cs typeface="Times New Roman" panose="02020603050405020304" pitchFamily="18" charset="0"/>
              </a:rPr>
              <a:t>Grease up a watermelon with oil and place in the pool. Then let the kids try to push it from one end of the pool to the other Very entertaining. </a:t>
            </a:r>
          </a:p>
          <a:p>
            <a:r>
              <a:rPr lang="en-US" sz="1900" dirty="0">
                <a:latin typeface="Times New Roman" panose="02020603050405020304" pitchFamily="18" charset="0"/>
                <a:cs typeface="Times New Roman" panose="02020603050405020304" pitchFamily="18" charset="0"/>
              </a:rPr>
              <a:t>Squirt Gun Races</a:t>
            </a:r>
          </a:p>
          <a:p>
            <a:pPr lvl="1"/>
            <a:r>
              <a:rPr lang="en-US" sz="1900" dirty="0">
                <a:latin typeface="Times New Roman" panose="02020603050405020304" pitchFamily="18" charset="0"/>
                <a:cs typeface="Times New Roman" panose="02020603050405020304" pitchFamily="18" charset="0"/>
              </a:rPr>
              <a:t>Punch a hole in a plastic cup and run a string from one side of the pool through the cup and to the other side. Use a squirt gun to be the first one to get the cup across the pool.</a:t>
            </a:r>
          </a:p>
          <a:p>
            <a:r>
              <a:rPr lang="en-US" sz="1900" dirty="0">
                <a:latin typeface="Times New Roman" panose="02020603050405020304" pitchFamily="18" charset="0"/>
                <a:cs typeface="Times New Roman" panose="02020603050405020304" pitchFamily="18" charset="0"/>
              </a:rPr>
              <a:t>The Lost Bottle</a:t>
            </a:r>
          </a:p>
          <a:p>
            <a:pPr lvl="1"/>
            <a:r>
              <a:rPr lang="en-US" sz="1900" dirty="0">
                <a:latin typeface="Times New Roman" panose="02020603050405020304" pitchFamily="18" charset="0"/>
                <a:cs typeface="Times New Roman" panose="02020603050405020304" pitchFamily="18" charset="0"/>
              </a:rPr>
              <a:t>Use a clear bottle filled with water and begin a scavenger hunt. Everyone will search for the “invisible” bottle.</a:t>
            </a:r>
          </a:p>
          <a:p>
            <a:r>
              <a:rPr lang="en-US" sz="1900" dirty="0" err="1">
                <a:latin typeface="Times New Roman" panose="02020603050405020304" pitchFamily="18" charset="0"/>
                <a:cs typeface="Times New Roman" panose="02020603050405020304" pitchFamily="18" charset="0"/>
              </a:rPr>
              <a:t>Spongeball</a:t>
            </a:r>
            <a:endParaRPr lang="en-US" sz="1900" dirty="0">
              <a:latin typeface="Times New Roman" panose="02020603050405020304" pitchFamily="18" charset="0"/>
              <a:cs typeface="Times New Roman" panose="02020603050405020304" pitchFamily="18" charset="0"/>
            </a:endParaRPr>
          </a:p>
          <a:p>
            <a:pPr lvl="1"/>
            <a:r>
              <a:rPr lang="en-US" sz="1900" dirty="0">
                <a:latin typeface="Times New Roman" panose="02020603050405020304" pitchFamily="18" charset="0"/>
                <a:cs typeface="Times New Roman" panose="02020603050405020304" pitchFamily="18" charset="0"/>
              </a:rPr>
              <a:t>Use a </a:t>
            </a:r>
            <a:r>
              <a:rPr lang="en-US" sz="1900" dirty="0" err="1">
                <a:latin typeface="Times New Roman" panose="02020603050405020304" pitchFamily="18" charset="0"/>
                <a:cs typeface="Times New Roman" panose="02020603050405020304" pitchFamily="18" charset="0"/>
              </a:rPr>
              <a:t>spongeball</a:t>
            </a:r>
            <a:r>
              <a:rPr lang="en-US" sz="1900" dirty="0">
                <a:latin typeface="Times New Roman" panose="02020603050405020304" pitchFamily="18" charset="0"/>
                <a:cs typeface="Times New Roman" panose="02020603050405020304" pitchFamily="18" charset="0"/>
              </a:rPr>
              <a:t> and turn a few Frisbees upside down and add numbers for scoring. This is now a floating ring toss game. (</a:t>
            </a:r>
            <a:r>
              <a:rPr lang="en-US" sz="1900" dirty="0" err="1">
                <a:latin typeface="Times New Roman" panose="02020603050405020304" pitchFamily="18" charset="0"/>
                <a:cs typeface="Times New Roman" panose="02020603050405020304" pitchFamily="18" charset="0"/>
              </a:rPr>
              <a:t>Cavoto</a:t>
            </a:r>
            <a:r>
              <a:rPr lang="en-US" sz="1900" dirty="0">
                <a:latin typeface="Times New Roman" panose="02020603050405020304" pitchFamily="18" charset="0"/>
                <a:cs typeface="Times New Roman" panose="02020603050405020304" pitchFamily="18" charset="0"/>
              </a:rPr>
              <a:t>, 2020)</a:t>
            </a:r>
          </a:p>
        </p:txBody>
      </p:sp>
      <p:pic>
        <p:nvPicPr>
          <p:cNvPr id="1026" name="Picture 2" descr="The ultimate guide to swimming safety | Children's National">
            <a:extLst>
              <a:ext uri="{FF2B5EF4-FFF2-40B4-BE49-F238E27FC236}">
                <a16:creationId xmlns:a16="http://schemas.microsoft.com/office/drawing/2014/main" id="{7CF9A43F-C671-4AFA-BFD8-B5F2D9F585F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5800" y="1557338"/>
            <a:ext cx="5072063"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5AE4526-D627-4656-B6F2-0227958A3E56}"/>
              </a:ext>
            </a:extLst>
          </p:cNvPr>
          <p:cNvSpPr txBox="1"/>
          <p:nvPr/>
        </p:nvSpPr>
        <p:spPr>
          <a:xfrm>
            <a:off x="1218010" y="5373171"/>
            <a:ext cx="3053953" cy="338554"/>
          </a:xfrm>
          <a:prstGeom prst="rect">
            <a:avLst/>
          </a:prstGeom>
          <a:noFill/>
          <a:ln>
            <a:solidFill>
              <a:schemeClr val="bg2"/>
            </a:solidFill>
          </a:ln>
        </p:spPr>
        <p:txBody>
          <a:bodyPr wrap="square">
            <a:spAutoFit/>
          </a:bodyPr>
          <a:lstStyle/>
          <a:p>
            <a:r>
              <a:rPr lang="en-US" sz="1600" dirty="0">
                <a:latin typeface="Times New Roman" panose="02020603050405020304" pitchFamily="18" charset="0"/>
                <a:cs typeface="Times New Roman" panose="02020603050405020304" pitchFamily="18" charset="0"/>
              </a:rPr>
              <a:t>Google image (n.d.)</a:t>
            </a:r>
          </a:p>
        </p:txBody>
      </p:sp>
    </p:spTree>
    <p:extLst>
      <p:ext uri="{BB962C8B-B14F-4D97-AF65-F5344CB8AC3E}">
        <p14:creationId xmlns:p14="http://schemas.microsoft.com/office/powerpoint/2010/main" val="408219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1BA1E-ADE4-46F8-83D6-04C8A671C6EC}"/>
              </a:ext>
            </a:extLst>
          </p:cNvPr>
          <p:cNvSpPr>
            <a:spLocks noGrp="1"/>
          </p:cNvSpPr>
          <p:nvPr>
            <p:ph type="title"/>
          </p:nvPr>
        </p:nvSpPr>
        <p:spPr>
          <a:xfrm>
            <a:off x="1341120" y="467360"/>
            <a:ext cx="9509760" cy="489903"/>
          </a:xfrm>
        </p:spPr>
        <p:txBody>
          <a:bodyPr>
            <a:normAutofit fontScale="90000"/>
          </a:bodyPr>
          <a:lstStyle/>
          <a:p>
            <a:r>
              <a:rPr lang="en-US" dirty="0">
                <a:latin typeface="Times New Roman" panose="02020603050405020304" pitchFamily="18" charset="0"/>
                <a:cs typeface="Times New Roman" panose="02020603050405020304" pitchFamily="18" charset="0"/>
              </a:rPr>
              <a:t>Appropriate Certified Devices: </a:t>
            </a:r>
          </a:p>
        </p:txBody>
      </p:sp>
      <p:sp>
        <p:nvSpPr>
          <p:cNvPr id="3" name="Content Placeholder 2">
            <a:extLst>
              <a:ext uri="{FF2B5EF4-FFF2-40B4-BE49-F238E27FC236}">
                <a16:creationId xmlns:a16="http://schemas.microsoft.com/office/drawing/2014/main" id="{517CBF30-E513-4852-A0B0-D75E6695B224}"/>
              </a:ext>
            </a:extLst>
          </p:cNvPr>
          <p:cNvSpPr>
            <a:spLocks noGrp="1"/>
          </p:cNvSpPr>
          <p:nvPr>
            <p:ph sz="half" idx="1"/>
          </p:nvPr>
        </p:nvSpPr>
        <p:spPr>
          <a:xfrm>
            <a:off x="1341120" y="1114425"/>
            <a:ext cx="4572000" cy="4911471"/>
          </a:xfrm>
        </p:spPr>
        <p:txBody>
          <a:bodyPr>
            <a:normAutofit fontScale="25000" lnSpcReduction="20000"/>
          </a:bodyPr>
          <a:lstStyle/>
          <a:p>
            <a:r>
              <a:rPr lang="en-US" sz="5600" b="1" dirty="0">
                <a:solidFill>
                  <a:schemeClr val="tx1"/>
                </a:solidFill>
                <a:latin typeface="Times New Roman" panose="02020603050405020304" pitchFamily="18" charset="0"/>
                <a:cs typeface="Times New Roman" panose="02020603050405020304" pitchFamily="18" charset="0"/>
              </a:rPr>
              <a:t>How to Select A Personal Flotation Device: </a:t>
            </a:r>
          </a:p>
          <a:p>
            <a:pPr lvl="1"/>
            <a:r>
              <a:rPr lang="en-US" sz="5600" dirty="0">
                <a:solidFill>
                  <a:schemeClr val="tx1"/>
                </a:solidFill>
                <a:latin typeface="Times New Roman" panose="02020603050405020304" pitchFamily="18" charset="0"/>
                <a:cs typeface="Times New Roman" panose="02020603050405020304" pitchFamily="18" charset="0"/>
              </a:rPr>
              <a:t>Follow U. S Coast Guard Standards.</a:t>
            </a:r>
          </a:p>
          <a:p>
            <a:pPr lvl="1"/>
            <a:r>
              <a:rPr lang="en-US" sz="5600" dirty="0">
                <a:solidFill>
                  <a:schemeClr val="tx1"/>
                </a:solidFill>
                <a:latin typeface="Times New Roman" panose="02020603050405020304" pitchFamily="18" charset="0"/>
                <a:cs typeface="Times New Roman" panose="02020603050405020304" pitchFamily="18" charset="0"/>
              </a:rPr>
              <a:t>Life Jacket for Kids Rules:</a:t>
            </a:r>
          </a:p>
          <a:p>
            <a:pPr lvl="1"/>
            <a:r>
              <a:rPr lang="en-US" sz="5600" dirty="0">
                <a:solidFill>
                  <a:schemeClr val="tx1"/>
                </a:solidFill>
                <a:latin typeface="Times New Roman" panose="02020603050405020304" pitchFamily="18" charset="0"/>
                <a:cs typeface="Times New Roman" panose="02020603050405020304" pitchFamily="18" charset="0"/>
              </a:rPr>
              <a:t>”Fit is important in keeping a child's head above water, so do not get a too-big PFD thinking he or she will grow into it” (REI, 2020).</a:t>
            </a:r>
          </a:p>
          <a:p>
            <a:r>
              <a:rPr lang="en-US" sz="5600" dirty="0">
                <a:solidFill>
                  <a:schemeClr val="tx1"/>
                </a:solidFill>
                <a:latin typeface="Times New Roman" panose="02020603050405020304" pitchFamily="18" charset="0"/>
                <a:cs typeface="Times New Roman" panose="02020603050405020304" pitchFamily="18" charset="0"/>
              </a:rPr>
              <a:t>Sizing for a youngster depends on his or her weight (and not chest size, as it does with adults):</a:t>
            </a:r>
          </a:p>
          <a:p>
            <a:pPr lvl="1"/>
            <a:r>
              <a:rPr lang="en-US" sz="5600" b="1" dirty="0">
                <a:solidFill>
                  <a:schemeClr val="tx1"/>
                </a:solidFill>
                <a:latin typeface="Times New Roman" panose="02020603050405020304" pitchFamily="18" charset="0"/>
                <a:cs typeface="Times New Roman" panose="02020603050405020304" pitchFamily="18" charset="0"/>
              </a:rPr>
              <a:t>Infant PFDs:</a:t>
            </a:r>
            <a:r>
              <a:rPr lang="en-US" sz="5600" dirty="0">
                <a:solidFill>
                  <a:schemeClr val="tx1"/>
                </a:solidFill>
                <a:latin typeface="Times New Roman" panose="02020603050405020304" pitchFamily="18" charset="0"/>
                <a:cs typeface="Times New Roman" panose="02020603050405020304" pitchFamily="18" charset="0"/>
              </a:rPr>
              <a:t> 8 to 30 pounds</a:t>
            </a:r>
          </a:p>
          <a:p>
            <a:pPr lvl="1"/>
            <a:r>
              <a:rPr lang="en-US" sz="5600" b="1" dirty="0">
                <a:solidFill>
                  <a:schemeClr val="tx1"/>
                </a:solidFill>
                <a:latin typeface="Times New Roman" panose="02020603050405020304" pitchFamily="18" charset="0"/>
                <a:cs typeface="Times New Roman" panose="02020603050405020304" pitchFamily="18" charset="0"/>
              </a:rPr>
              <a:t>Child PFDs:</a:t>
            </a:r>
            <a:r>
              <a:rPr lang="en-US" sz="5600" dirty="0">
                <a:solidFill>
                  <a:schemeClr val="tx1"/>
                </a:solidFill>
                <a:latin typeface="Times New Roman" panose="02020603050405020304" pitchFamily="18" charset="0"/>
                <a:cs typeface="Times New Roman" panose="02020603050405020304" pitchFamily="18" charset="0"/>
              </a:rPr>
              <a:t> 30 to 50 pounds</a:t>
            </a:r>
          </a:p>
          <a:p>
            <a:pPr lvl="1"/>
            <a:r>
              <a:rPr lang="en-US" sz="5600" b="1" dirty="0">
                <a:solidFill>
                  <a:schemeClr val="tx1"/>
                </a:solidFill>
                <a:latin typeface="Times New Roman" panose="02020603050405020304" pitchFamily="18" charset="0"/>
                <a:cs typeface="Times New Roman" panose="02020603050405020304" pitchFamily="18" charset="0"/>
              </a:rPr>
              <a:t>Youth PFDs:</a:t>
            </a:r>
            <a:r>
              <a:rPr lang="en-US" sz="5600" dirty="0">
                <a:solidFill>
                  <a:schemeClr val="tx1"/>
                </a:solidFill>
                <a:latin typeface="Times New Roman" panose="02020603050405020304" pitchFamily="18" charset="0"/>
                <a:cs typeface="Times New Roman" panose="02020603050405020304" pitchFamily="18" charset="0"/>
              </a:rPr>
              <a:t> 50 to 90 pounds</a:t>
            </a:r>
          </a:p>
          <a:p>
            <a:pPr lvl="1"/>
            <a:r>
              <a:rPr lang="en-US" sz="5600" dirty="0">
                <a:solidFill>
                  <a:schemeClr val="tx1"/>
                </a:solidFill>
                <a:latin typeface="Times New Roman" panose="02020603050405020304" pitchFamily="18" charset="0"/>
                <a:cs typeface="Times New Roman" panose="02020603050405020304" pitchFamily="18" charset="0"/>
              </a:rPr>
              <a:t>For infants and small children, a PFD should have a:</a:t>
            </a:r>
          </a:p>
          <a:p>
            <a:pPr lvl="1"/>
            <a:r>
              <a:rPr lang="en-US" sz="5600" b="1" dirty="0">
                <a:solidFill>
                  <a:schemeClr val="tx1"/>
                </a:solidFill>
                <a:latin typeface="Times New Roman" panose="02020603050405020304" pitchFamily="18" charset="0"/>
                <a:cs typeface="Times New Roman" panose="02020603050405020304" pitchFamily="18" charset="0"/>
              </a:rPr>
              <a:t>Padded head support</a:t>
            </a:r>
            <a:r>
              <a:rPr lang="en-US" sz="5600" dirty="0">
                <a:solidFill>
                  <a:schemeClr val="tx1"/>
                </a:solidFill>
                <a:latin typeface="Times New Roman" panose="02020603050405020304" pitchFamily="18" charset="0"/>
                <a:cs typeface="Times New Roman" panose="02020603050405020304" pitchFamily="18" charset="0"/>
              </a:rPr>
              <a:t> to help keep the child’s head above water.</a:t>
            </a:r>
          </a:p>
          <a:p>
            <a:pPr lvl="1"/>
            <a:r>
              <a:rPr lang="en-US" sz="5600" b="1" dirty="0">
                <a:solidFill>
                  <a:schemeClr val="tx1"/>
                </a:solidFill>
                <a:latin typeface="Times New Roman" panose="02020603050405020304" pitchFamily="18" charset="0"/>
                <a:cs typeface="Times New Roman" panose="02020603050405020304" pitchFamily="18" charset="0"/>
              </a:rPr>
              <a:t>Grab handle</a:t>
            </a:r>
            <a:r>
              <a:rPr lang="en-US" sz="5600" dirty="0">
                <a:solidFill>
                  <a:schemeClr val="tx1"/>
                </a:solidFill>
                <a:latin typeface="Times New Roman" panose="02020603050405020304" pitchFamily="18" charset="0"/>
                <a:cs typeface="Times New Roman" panose="02020603050405020304" pitchFamily="18" charset="0"/>
              </a:rPr>
              <a:t> to assist retrieving the child out of the water.</a:t>
            </a:r>
          </a:p>
          <a:p>
            <a:pPr lvl="1"/>
            <a:r>
              <a:rPr lang="en-US" sz="5600" b="1" dirty="0">
                <a:solidFill>
                  <a:schemeClr val="tx1"/>
                </a:solidFill>
                <a:latin typeface="Times New Roman" panose="02020603050405020304" pitchFamily="18" charset="0"/>
                <a:cs typeface="Times New Roman" panose="02020603050405020304" pitchFamily="18" charset="0"/>
              </a:rPr>
              <a:t>Crotch strap</a:t>
            </a:r>
            <a:r>
              <a:rPr lang="en-US" sz="5600" dirty="0">
                <a:solidFill>
                  <a:schemeClr val="tx1"/>
                </a:solidFill>
                <a:latin typeface="Times New Roman" panose="02020603050405020304" pitchFamily="18" charset="0"/>
                <a:cs typeface="Times New Roman" panose="02020603050405020304" pitchFamily="18" charset="0"/>
              </a:rPr>
              <a:t> to help keep the PFD from riding up.</a:t>
            </a:r>
          </a:p>
          <a:p>
            <a:pPr lvl="1"/>
            <a:r>
              <a:rPr lang="en-US" sz="5600" dirty="0">
                <a:solidFill>
                  <a:schemeClr val="tx1"/>
                </a:solidFill>
                <a:latin typeface="Times New Roman" panose="02020603050405020304" pitchFamily="18" charset="0"/>
                <a:cs typeface="Times New Roman" panose="02020603050405020304" pitchFamily="18" charset="0"/>
              </a:rPr>
              <a:t>Youth-sized PFDs look like, and have the same features as, adult PFDs. The more straps a PFD has, the more adjustments can be made for sizing. (REI, 2020). </a:t>
            </a:r>
          </a:p>
          <a:p>
            <a:pPr marL="365760" lvl="1" indent="0">
              <a:buNone/>
            </a:pPr>
            <a:br>
              <a:rPr lang="en-US" sz="4400" dirty="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2E4485B4-48AA-4797-84CE-7F708106828D}"/>
              </a:ext>
            </a:extLst>
          </p:cNvPr>
          <p:cNvSpPr>
            <a:spLocks noGrp="1"/>
          </p:cNvSpPr>
          <p:nvPr>
            <p:ph sz="half" idx="2"/>
          </p:nvPr>
        </p:nvSpPr>
        <p:spPr>
          <a:xfrm>
            <a:off x="6278880" y="1114425"/>
            <a:ext cx="4572000" cy="5276215"/>
          </a:xfrm>
        </p:spPr>
        <p:txBody>
          <a:bodyPr>
            <a:normAutofit fontScale="25000" lnSpcReduction="20000"/>
          </a:bodyPr>
          <a:lstStyle/>
          <a:p>
            <a:pPr marL="365760" lvl="1" indent="0">
              <a:buNone/>
            </a:pPr>
            <a:r>
              <a:rPr lang="en-US" sz="7200" b="1" dirty="0">
                <a:latin typeface="Times New Roman" panose="02020603050405020304" pitchFamily="18" charset="0"/>
                <a:cs typeface="Times New Roman" panose="02020603050405020304" pitchFamily="18" charset="0"/>
              </a:rPr>
              <a:t>What NOT to Use.</a:t>
            </a:r>
          </a:p>
          <a:p>
            <a:pPr marL="365760" lvl="1" indent="0">
              <a:buNone/>
            </a:pPr>
            <a:r>
              <a:rPr lang="en-US" sz="6400" dirty="0">
                <a:solidFill>
                  <a:schemeClr val="tx1"/>
                </a:solidFill>
                <a:latin typeface="Times New Roman" panose="02020603050405020304" pitchFamily="18" charset="0"/>
                <a:cs typeface="Times New Roman" panose="02020603050405020304" pitchFamily="18" charset="0"/>
              </a:rPr>
              <a:t>“Water wings, swim rings, inflatable toys and other items designed for water recreation are not substitutes for U.S. Coast Guard-approved life jackets or adult supervision. These devices enable swimmers to go beyond their ability. For those with little or no swimming skill, a fall off one of these devices could lead to a drowning situation. Additionally, the materials used for these devices deteriorate in sun and rough pool surfaces, leading to deflation and leaks” (Seasons for HOA, 2020).</a:t>
            </a:r>
            <a:br>
              <a:rPr lang="en-US" sz="6400" dirty="0">
                <a:solidFill>
                  <a:schemeClr val="tx1"/>
                </a:solidFill>
                <a:latin typeface="Times New Roman" panose="02020603050405020304" pitchFamily="18" charset="0"/>
                <a:cs typeface="Times New Roman" panose="02020603050405020304" pitchFamily="18" charset="0"/>
              </a:rPr>
            </a:br>
            <a:endParaRPr lang="en-US" sz="6400" dirty="0">
              <a:solidFill>
                <a:schemeClr val="tx1"/>
              </a:solidFill>
              <a:latin typeface="Times New Roman" panose="02020603050405020304" pitchFamily="18" charset="0"/>
              <a:cs typeface="Times New Roman" panose="02020603050405020304" pitchFamily="18" charset="0"/>
            </a:endParaRPr>
          </a:p>
          <a:p>
            <a:endParaRPr lang="en-US" dirty="0"/>
          </a:p>
        </p:txBody>
      </p:sp>
      <p:pic>
        <p:nvPicPr>
          <p:cNvPr id="5" name="Online Media 4" descr="Properly Sizing Children's Life Jackets">
            <a:hlinkClick r:id="" action="ppaction://media"/>
            <a:extLst>
              <a:ext uri="{FF2B5EF4-FFF2-40B4-BE49-F238E27FC236}">
                <a16:creationId xmlns:a16="http://schemas.microsoft.com/office/drawing/2014/main" id="{BD77D16C-E0CA-4092-A277-8C00EF92CE77}"/>
              </a:ext>
            </a:extLst>
          </p:cNvPr>
          <p:cNvPicPr>
            <a:picLocks noRot="1" noChangeAspect="1"/>
          </p:cNvPicPr>
          <p:nvPr>
            <a:videoFile r:link="rId1"/>
          </p:nvPr>
        </p:nvPicPr>
        <p:blipFill>
          <a:blip r:embed="rId3"/>
          <a:stretch>
            <a:fillRect/>
          </a:stretch>
        </p:blipFill>
        <p:spPr>
          <a:xfrm>
            <a:off x="6933655" y="3757613"/>
            <a:ext cx="3796258" cy="1985962"/>
          </a:xfrm>
          <a:prstGeom prst="rect">
            <a:avLst/>
          </a:prstGeom>
        </p:spPr>
      </p:pic>
      <p:sp>
        <p:nvSpPr>
          <p:cNvPr id="7" name="TextBox 6">
            <a:extLst>
              <a:ext uri="{FF2B5EF4-FFF2-40B4-BE49-F238E27FC236}">
                <a16:creationId xmlns:a16="http://schemas.microsoft.com/office/drawing/2014/main" id="{5F126DE0-104E-4D1D-BA1A-DBC8DE8E660F}"/>
              </a:ext>
            </a:extLst>
          </p:cNvPr>
          <p:cNvSpPr txBox="1"/>
          <p:nvPr/>
        </p:nvSpPr>
        <p:spPr>
          <a:xfrm>
            <a:off x="6933655" y="5901471"/>
            <a:ext cx="3581945" cy="307777"/>
          </a:xfrm>
          <a:prstGeom prst="rect">
            <a:avLst/>
          </a:prstGeom>
          <a:noFill/>
          <a:ln>
            <a:solidFill>
              <a:schemeClr val="bg2"/>
            </a:solidFill>
          </a:ln>
        </p:spPr>
        <p:txBody>
          <a:bodyPr wrap="square">
            <a:spAutoFit/>
          </a:bodyPr>
          <a:lstStyle/>
          <a:p>
            <a:r>
              <a:rPr lang="en-US" sz="1400" dirty="0">
                <a:solidFill>
                  <a:schemeClr val="tx1"/>
                </a:solidFill>
                <a:latin typeface="Times New Roman" panose="02020603050405020304" pitchFamily="18" charset="0"/>
                <a:cs typeface="Times New Roman" panose="02020603050405020304" pitchFamily="18" charset="0"/>
              </a:rPr>
              <a:t>WSF Boating &amp; Paddling Safety, 2020. </a:t>
            </a:r>
            <a:endParaRPr lang="en-US" sz="1400" dirty="0"/>
          </a:p>
        </p:txBody>
      </p:sp>
    </p:spTree>
    <p:extLst>
      <p:ext uri="{BB962C8B-B14F-4D97-AF65-F5344CB8AC3E}">
        <p14:creationId xmlns:p14="http://schemas.microsoft.com/office/powerpoint/2010/main" val="361150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9032D-BFD2-4938-A41B-18E0182C0330}"/>
              </a:ext>
            </a:extLst>
          </p:cNvPr>
          <p:cNvSpPr>
            <a:spLocks noGrp="1"/>
          </p:cNvSpPr>
          <p:nvPr>
            <p:ph type="title"/>
          </p:nvPr>
        </p:nvSpPr>
        <p:spPr>
          <a:xfrm>
            <a:off x="1341120" y="467360"/>
            <a:ext cx="9509760" cy="618490"/>
          </a:xfrm>
        </p:spPr>
        <p:txBody>
          <a:bodyPr/>
          <a:lstStyle/>
          <a:p>
            <a:r>
              <a:rPr lang="en-US" dirty="0">
                <a:latin typeface="Times New Roman" panose="02020603050405020304" pitchFamily="18" charset="0"/>
                <a:cs typeface="Times New Roman" panose="02020603050405020304" pitchFamily="18" charset="0"/>
              </a:rPr>
              <a:t>Appropriate Certified Devices/ Part II</a:t>
            </a:r>
          </a:p>
        </p:txBody>
      </p:sp>
      <p:sp>
        <p:nvSpPr>
          <p:cNvPr id="3" name="Content Placeholder 2">
            <a:extLst>
              <a:ext uri="{FF2B5EF4-FFF2-40B4-BE49-F238E27FC236}">
                <a16:creationId xmlns:a16="http://schemas.microsoft.com/office/drawing/2014/main" id="{DABA14C3-55C5-4FE3-A318-3ADD0B5B7FF0}"/>
              </a:ext>
            </a:extLst>
          </p:cNvPr>
          <p:cNvSpPr>
            <a:spLocks noGrp="1"/>
          </p:cNvSpPr>
          <p:nvPr>
            <p:ph idx="1"/>
          </p:nvPr>
        </p:nvSpPr>
        <p:spPr>
          <a:xfrm>
            <a:off x="1341120" y="1443038"/>
            <a:ext cx="9509760" cy="4586541"/>
          </a:xfrm>
        </p:spPr>
        <p:txBody>
          <a:bodyPr>
            <a:normAutofit fontScale="92500" lnSpcReduction="20000"/>
          </a:bodyPr>
          <a:lstStyle/>
          <a:p>
            <a:pPr lvl="1"/>
            <a:r>
              <a:rPr lang="en-US" sz="2000" dirty="0">
                <a:solidFill>
                  <a:schemeClr val="tx1"/>
                </a:solidFill>
                <a:latin typeface="Times New Roman" panose="02020603050405020304" pitchFamily="18" charset="0"/>
                <a:cs typeface="Times New Roman" panose="02020603050405020304" pitchFamily="18" charset="0"/>
              </a:rPr>
              <a:t>There are 5 categories of PFDs, but most children and youths should use a Type III USCG-approved model. PFDs for infants are often a Type II design.</a:t>
            </a:r>
          </a:p>
          <a:p>
            <a:pPr lvl="1"/>
            <a:r>
              <a:rPr lang="en-US" sz="2000" b="1" dirty="0">
                <a:solidFill>
                  <a:schemeClr val="tx1"/>
                </a:solidFill>
                <a:latin typeface="Times New Roman" panose="02020603050405020304" pitchFamily="18" charset="0"/>
                <a:cs typeface="Times New Roman" panose="02020603050405020304" pitchFamily="18" charset="0"/>
              </a:rPr>
              <a:t>Type III: Flotation Aids.</a:t>
            </a:r>
            <a:r>
              <a:rPr lang="en-US" sz="2000" dirty="0">
                <a:solidFill>
                  <a:schemeClr val="tx1"/>
                </a:solidFill>
                <a:latin typeface="Times New Roman" panose="02020603050405020304" pitchFamily="18" charset="0"/>
                <a:cs typeface="Times New Roman" panose="02020603050405020304" pitchFamily="18" charset="0"/>
              </a:rPr>
              <a:t> These are suitable for various sports activities and the most comfortable for continuous wear and freedom of movement. They are good for where there is a quick chance of rescue. They are designed so wearers can put themselves in a face-up position, but they may have to tilt their head back to avoid being face down in water.</a:t>
            </a:r>
          </a:p>
          <a:p>
            <a:pPr lvl="1"/>
            <a:r>
              <a:rPr lang="en-US" sz="2000" b="1" dirty="0">
                <a:solidFill>
                  <a:schemeClr val="tx1"/>
                </a:solidFill>
                <a:latin typeface="Times New Roman" panose="02020603050405020304" pitchFamily="18" charset="0"/>
                <a:cs typeface="Times New Roman" panose="02020603050405020304" pitchFamily="18" charset="0"/>
              </a:rPr>
              <a:t>Type II: Near-shore Vests.</a:t>
            </a:r>
            <a:r>
              <a:rPr lang="en-US" sz="2000" dirty="0">
                <a:solidFill>
                  <a:schemeClr val="tx1"/>
                </a:solidFill>
                <a:latin typeface="Times New Roman" panose="02020603050405020304" pitchFamily="18" charset="0"/>
                <a:cs typeface="Times New Roman" panose="02020603050405020304" pitchFamily="18" charset="0"/>
              </a:rPr>
              <a:t> Calm inland waters, where there is a likely chance of a fast rescue, is the intent of these PFDs. They will turn some unconscious wearers to the face-up position but not all of them. (REI, 2020). </a:t>
            </a:r>
          </a:p>
          <a:p>
            <a:pPr lvl="1"/>
            <a:r>
              <a:rPr lang="en-US" sz="2000" dirty="0">
                <a:solidFill>
                  <a:schemeClr val="tx1"/>
                </a:solidFill>
                <a:latin typeface="Times New Roman" panose="02020603050405020304" pitchFamily="18" charset="0"/>
                <a:cs typeface="Times New Roman" panose="02020603050405020304" pitchFamily="18" charset="0"/>
              </a:rPr>
              <a:t>Fitting &amp; Wearing a Life Jacket </a:t>
            </a:r>
          </a:p>
          <a:p>
            <a:pPr lvl="1"/>
            <a:r>
              <a:rPr lang="en-US" sz="2000" dirty="0">
                <a:solidFill>
                  <a:schemeClr val="tx1"/>
                </a:solidFill>
                <a:latin typeface="Times New Roman" panose="02020603050405020304" pitchFamily="18" charset="0"/>
                <a:cs typeface="Times New Roman" panose="02020603050405020304" pitchFamily="18" charset="0"/>
              </a:rPr>
              <a:t>“As with an adult's PFD, a child's PFD must fit snugly. Check the fit once the child is secured in it. Pick the child up by the shoulders of the PFD. The child's chin and ears should not slip through” (REI, 2020).</a:t>
            </a:r>
          </a:p>
          <a:p>
            <a:pPr lvl="1"/>
            <a:r>
              <a:rPr lang="en-US" sz="2000" dirty="0">
                <a:solidFill>
                  <a:schemeClr val="tx1"/>
                </a:solidFill>
                <a:latin typeface="Times New Roman" panose="02020603050405020304" pitchFamily="18" charset="0"/>
                <a:cs typeface="Times New Roman" panose="02020603050405020304" pitchFamily="18" charset="0"/>
              </a:rPr>
              <a:t>“Babies and toddlers sometimes "hate" their PFD. This catches many parents by surprise. If possible, prepare youngsters ahead of time at home. Offer a reward for keeping it on or make a game of it” (REI, 2020). </a:t>
            </a:r>
          </a:p>
          <a:p>
            <a:pPr lvl="1"/>
            <a:endParaRPr lang="en-US" sz="2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6352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ubbles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alpha val="80000"/>
              </a:schemeClr>
            </a:gs>
            <a:gs pos="0">
              <a:schemeClr val="phClr">
                <a:lumMod val="40000"/>
                <a:lumOff val="60000"/>
                <a:alpha val="80000"/>
              </a:schemeClr>
            </a:gs>
          </a:gsLst>
          <a:path path="circle">
            <a:fillToRect l="50000" t="50000" r="50000" b="50000"/>
          </a:path>
        </a:gradFill>
        <a:gradFill rotWithShape="1">
          <a:gsLst>
            <a:gs pos="0">
              <a:schemeClr val="phClr">
                <a:lumMod val="20000"/>
                <a:lumOff val="80000"/>
                <a:alpha val="59000"/>
              </a:schemeClr>
            </a:gs>
            <a:gs pos="40000">
              <a:schemeClr val="phClr">
                <a:lumMod val="20000"/>
                <a:lumOff val="80000"/>
                <a:alpha val="66000"/>
              </a:schemeClr>
            </a:gs>
            <a:gs pos="100000">
              <a:schemeClr val="phClr">
                <a:lumMod val="40000"/>
                <a:lumOff val="60000"/>
              </a:schemeClr>
            </a:gs>
          </a:gsLst>
          <a:path path="circle">
            <a:fillToRect l="50000" t="-80000" r="50000" b="180000"/>
          </a:path>
        </a:gradFill>
      </a:bgFillStyleLst>
    </a:fmtScheme>
  </a:themeElements>
  <a:objectDefaults>
    <a:spDef>
      <a:spPr/>
      <a:bodyPr rtlCol="0" anchor="ctr"/>
      <a:lstStyle>
        <a:defPPr algn="ctr">
          <a:defRPr dirty="0"/>
        </a:defPPr>
      </a:lstStyle>
      <a:style>
        <a:lnRef idx="0">
          <a:schemeClr val="accent2"/>
        </a:lnRef>
        <a:fillRef idx="3">
          <a:schemeClr val="accent2"/>
        </a:fillRef>
        <a:effectRef idx="3">
          <a:schemeClr val="accent2"/>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Bubbles design slides.potx" id="{791C1007-8C16-4095-A382-97B1C9AA36B9}" vid="{20473F13-1D64-4A4A-9CE1-7C3468AE82BE}"/>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Bubbles design slides</Template>
  <TotalTime>224</TotalTime>
  <Words>1991</Words>
  <Application>Microsoft Office PowerPoint</Application>
  <PresentationFormat>Widescreen</PresentationFormat>
  <Paragraphs>96</Paragraphs>
  <Slides>11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Century Gothic</vt:lpstr>
      <vt:lpstr>Courier New</vt:lpstr>
      <vt:lpstr>Times New Roman</vt:lpstr>
      <vt:lpstr>Bubbles design template</vt:lpstr>
      <vt:lpstr>Water Safety</vt:lpstr>
      <vt:lpstr>Introduction/Statistics</vt:lpstr>
      <vt:lpstr>Who’s at Risk? </vt:lpstr>
      <vt:lpstr>Prevention: </vt:lpstr>
      <vt:lpstr>Infant Swimming Resources (ISR) Training: </vt:lpstr>
      <vt:lpstr>Activities for different age groups: </vt:lpstr>
      <vt:lpstr>Activities for Different Age Groups, Cont.</vt:lpstr>
      <vt:lpstr>Appropriate Certified Devices: </vt:lpstr>
      <vt:lpstr>Appropriate Certified Devices/ Part II</vt:lpstr>
      <vt:lpstr>References: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Safety</dc:title>
  <dc:creator>Karen Dean</dc:creator>
  <cp:lastModifiedBy>Karen Dean</cp:lastModifiedBy>
  <cp:revision>23</cp:revision>
  <dcterms:created xsi:type="dcterms:W3CDTF">2020-10-01T14:26:40Z</dcterms:created>
  <dcterms:modified xsi:type="dcterms:W3CDTF">2020-10-25T03:08:48Z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74069200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