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84CA0-2B5A-4B48-874B-6CA14A1088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Cultural Competency Exploration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AD9C6-9D6B-470F-AAA0-1E20B92B99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Angel Hobbs</a:t>
            </a:r>
          </a:p>
        </p:txBody>
      </p:sp>
    </p:spTree>
    <p:extLst>
      <p:ext uri="{BB962C8B-B14F-4D97-AF65-F5344CB8AC3E}">
        <p14:creationId xmlns:p14="http://schemas.microsoft.com/office/powerpoint/2010/main" val="393171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2D89C-BEC9-4163-AEFD-4D415284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 Concepts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C9DF7-E984-4F4D-8995-02A7A898EE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National CLAS Standard /Communication and Language Access #8- Provide easy-to-understand print and multimedia materials and signage in the languages commonly used by the populations in the service area.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57B71-AFB5-490A-B1ED-ED1DD7D3E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this Concept measure, I chose to interview a patient, a staff member, and observe the company’s policy where I have been doing my Pediatric clinicals. I used Rural Health Services Consortium, Inc. of Rogersville. </a:t>
            </a:r>
          </a:p>
        </p:txBody>
      </p:sp>
    </p:spTree>
    <p:extLst>
      <p:ext uri="{BB962C8B-B14F-4D97-AF65-F5344CB8AC3E}">
        <p14:creationId xmlns:p14="http://schemas.microsoft.com/office/powerpoint/2010/main" val="114207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8AE91-1271-4BFB-B2FB-7DD4CCBAE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1257300"/>
            <a:ext cx="4313864" cy="465392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Patient= Cheryl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Were educational materials easy to understand? </a:t>
            </a:r>
            <a:r>
              <a:rPr lang="en-US" dirty="0"/>
              <a:t>Yes. </a:t>
            </a:r>
          </a:p>
          <a:p>
            <a:endParaRPr lang="en-US" dirty="0"/>
          </a:p>
          <a:p>
            <a:r>
              <a:rPr lang="en-US" b="1" dirty="0"/>
              <a:t>Were Forms written in your language? </a:t>
            </a:r>
            <a:r>
              <a:rPr lang="en-US" dirty="0"/>
              <a:t>Yes.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77E28-8989-4084-9DD2-F6AB54933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249922"/>
            <a:ext cx="4313864" cy="465392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Staff= Diane</a:t>
            </a:r>
          </a:p>
          <a:p>
            <a:endParaRPr lang="en-US" dirty="0"/>
          </a:p>
          <a:p>
            <a:r>
              <a:rPr lang="en-US" b="1" dirty="0"/>
              <a:t>Overall, how would you rate the cultural appropriateness of the clinic’s education materials? </a:t>
            </a:r>
            <a:r>
              <a:rPr lang="en-US" dirty="0"/>
              <a:t>The clinic provides a variety of education material. We can also print it off at checkout in different languages for the patient. </a:t>
            </a:r>
          </a:p>
          <a:p>
            <a:r>
              <a:rPr lang="en-US" b="1" dirty="0"/>
              <a:t>Overall, how would you rate the understandability of the clinics patient education materials? </a:t>
            </a:r>
            <a:r>
              <a:rPr lang="en-US" dirty="0"/>
              <a:t>Easy to read and understand. </a:t>
            </a:r>
          </a:p>
        </p:txBody>
      </p:sp>
    </p:spTree>
    <p:extLst>
      <p:ext uri="{BB962C8B-B14F-4D97-AF65-F5344CB8AC3E}">
        <p14:creationId xmlns:p14="http://schemas.microsoft.com/office/powerpoint/2010/main" val="308577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B2BFF-AF37-4439-8653-54680CF9E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1214438"/>
            <a:ext cx="4313864" cy="469678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Staff= Diane</a:t>
            </a:r>
          </a:p>
          <a:p>
            <a:endParaRPr lang="en-US" dirty="0"/>
          </a:p>
          <a:p>
            <a:r>
              <a:rPr lang="en-US" b="1" dirty="0"/>
              <a:t>Overall, how would you rate the availability of translated documents and forms at the clinic?</a:t>
            </a:r>
            <a:r>
              <a:rPr lang="en-US" dirty="0"/>
              <a:t> Forms and documents are available at time of check-in &amp; check-out. We also have educational materials that the nurses print off for the patient. </a:t>
            </a:r>
          </a:p>
          <a:p>
            <a:r>
              <a:rPr lang="en-US" b="1" dirty="0"/>
              <a:t>Overall, how would you rate the signs and maps at the clinic?</a:t>
            </a:r>
            <a:r>
              <a:rPr lang="en-US" dirty="0"/>
              <a:t> Easy to read and understand.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79E8A-D5B9-447C-9851-3E57EAFDA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214438"/>
            <a:ext cx="4313864" cy="468940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Policy=RHSC, INC.</a:t>
            </a:r>
          </a:p>
          <a:p>
            <a:endParaRPr lang="en-US" dirty="0"/>
          </a:p>
          <a:p>
            <a:r>
              <a:rPr lang="en-US" b="1" dirty="0"/>
              <a:t>Does the clinic have copies of important documents in languages other than English? </a:t>
            </a:r>
            <a:r>
              <a:rPr lang="en-US" dirty="0"/>
              <a:t>Yes. There is an application on there charting system that allows them to print off these documents and educational materials in a couple of different languages. </a:t>
            </a:r>
          </a:p>
          <a:p>
            <a:r>
              <a:rPr lang="en-US" b="1" dirty="0"/>
              <a:t>Does the clinic assess whether patients can understand signs and maps? </a:t>
            </a:r>
            <a:r>
              <a:rPr lang="en-US" dirty="0"/>
              <a:t>Yes. There is a concierge at the front entrance also. </a:t>
            </a:r>
          </a:p>
        </p:txBody>
      </p:sp>
    </p:spTree>
    <p:extLst>
      <p:ext uri="{BB962C8B-B14F-4D97-AF65-F5344CB8AC3E}">
        <p14:creationId xmlns:p14="http://schemas.microsoft.com/office/powerpoint/2010/main" val="349182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4CD0A-EBA9-4684-97AC-1705D0826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8915"/>
          </a:xfrm>
        </p:spPr>
        <p:txBody>
          <a:bodyPr/>
          <a:lstStyle/>
          <a:p>
            <a:r>
              <a:rPr lang="en-US" dirty="0"/>
              <a:t>References: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FC83-3135-43B3-973F-3BE9C1763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57325"/>
            <a:ext cx="8915400" cy="4453897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Open Sans"/>
              </a:rPr>
              <a:t>A Crosswalk of the National Standards for Culturally and Linguistically Appropriate Services (CLAS) in Health and Health Care to The Communication Climate Assessment Toolkit. (2013). Retrieved 12 October 2020, from https://thinkculturalhealth.hhs.gov/assets/pdfs/CLASCrosswalk.pdf</a:t>
            </a:r>
          </a:p>
          <a:p>
            <a:endParaRPr lang="en-US" dirty="0">
              <a:solidFill>
                <a:srgbClr val="000000"/>
              </a:solidFill>
              <a:latin typeface="Open Sans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Open Sans"/>
              </a:rPr>
              <a:t>CLAS Standards. (2020). Retrieved 12 October 2020, from https://thinkculturalhealth.hhs.gov/clas/standards</a:t>
            </a:r>
          </a:p>
          <a:p>
            <a:endParaRPr lang="en-US" dirty="0">
              <a:solidFill>
                <a:srgbClr val="000000"/>
              </a:solidFill>
              <a:latin typeface="Open Sans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Open Sans"/>
            </a:endParaRPr>
          </a:p>
          <a:p>
            <a:endParaRPr lang="en-US" dirty="0">
              <a:solidFill>
                <a:srgbClr val="000000"/>
              </a:solidFill>
              <a:latin typeface="Open Sans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Open Sans"/>
            </a:endParaRPr>
          </a:p>
          <a:p>
            <a:endParaRPr lang="en-US" dirty="0">
              <a:solidFill>
                <a:srgbClr val="000000"/>
              </a:solidFill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5798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380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Open Sans</vt:lpstr>
      <vt:lpstr>Wingdings 3</vt:lpstr>
      <vt:lpstr>Wisp</vt:lpstr>
      <vt:lpstr>Cultural Competency Exploration</vt:lpstr>
      <vt:lpstr>Measure Concepts </vt:lpstr>
      <vt:lpstr>PowerPoint Presentation</vt:lpstr>
      <vt:lpstr>PowerPoint Presentation</vt:lpstr>
      <vt:lpstr>References: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Competency Exploration</dc:title>
  <dc:creator>Karen Dean</dc:creator>
  <cp:lastModifiedBy>Karen Dean</cp:lastModifiedBy>
  <cp:revision>8</cp:revision>
  <dcterms:created xsi:type="dcterms:W3CDTF">2020-10-12T16:14:23Z</dcterms:created>
  <dcterms:modified xsi:type="dcterms:W3CDTF">2020-10-12T17:18:39Z</dcterms:modified>
</cp:coreProperties>
</file>